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86" r:id="rId2"/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1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8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91536EC-9F9D-4A19-A172-DFC777E28B30}" type="datetimeFigureOut">
              <a:rPr lang="es-AR" smtClean="0"/>
              <a:t>15/4/2017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7E31487-26AD-48A3-88C6-B17FB27FA304}" type="slidenum">
              <a:rPr lang="es-AR" smtClean="0"/>
              <a:t>‹Nº›</a:t>
            </a:fld>
            <a:endParaRPr lang="es-A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5273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36EC-9F9D-4A19-A172-DFC777E28B30}" type="datetimeFigureOut">
              <a:rPr lang="es-AR" smtClean="0"/>
              <a:t>15/4/2017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1487-26AD-48A3-88C6-B17FB27FA30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06018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36EC-9F9D-4A19-A172-DFC777E28B30}" type="datetimeFigureOut">
              <a:rPr lang="es-AR" smtClean="0"/>
              <a:t>15/4/2017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1487-26AD-48A3-88C6-B17FB27FA304}" type="slidenum">
              <a:rPr lang="es-AR" smtClean="0"/>
              <a:t>‹Nº›</a:t>
            </a:fld>
            <a:endParaRPr lang="es-A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6140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36EC-9F9D-4A19-A172-DFC777E28B30}" type="datetimeFigureOut">
              <a:rPr lang="es-AR" smtClean="0"/>
              <a:t>15/4/2017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1487-26AD-48A3-88C6-B17FB27FA30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0479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36EC-9F9D-4A19-A172-DFC777E28B30}" type="datetimeFigureOut">
              <a:rPr lang="es-AR" smtClean="0"/>
              <a:t>15/4/2017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1487-26AD-48A3-88C6-B17FB27FA304}" type="slidenum">
              <a:rPr lang="es-AR" smtClean="0"/>
              <a:t>‹Nº›</a:t>
            </a:fld>
            <a:endParaRPr lang="es-A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2994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36EC-9F9D-4A19-A172-DFC777E28B30}" type="datetimeFigureOut">
              <a:rPr lang="es-AR" smtClean="0"/>
              <a:t>15/4/2017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1487-26AD-48A3-88C6-B17FB27FA304}" type="slidenum">
              <a:rPr lang="es-AR" smtClean="0"/>
              <a:t>‹Nº›</a:t>
            </a:fld>
            <a:endParaRPr lang="es-A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9902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36EC-9F9D-4A19-A172-DFC777E28B30}" type="datetimeFigureOut">
              <a:rPr lang="es-AR" smtClean="0"/>
              <a:t>15/4/2017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1487-26AD-48A3-88C6-B17FB27FA30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18400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36EC-9F9D-4A19-A172-DFC777E28B30}" type="datetimeFigureOut">
              <a:rPr lang="es-AR" smtClean="0"/>
              <a:t>15/4/2017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1487-26AD-48A3-88C6-B17FB27FA304}" type="slidenum">
              <a:rPr lang="es-AR" smtClean="0"/>
              <a:t>‹Nº›</a:t>
            </a:fld>
            <a:endParaRPr lang="es-A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928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36EC-9F9D-4A19-A172-DFC777E28B30}" type="datetimeFigureOut">
              <a:rPr lang="es-AR" smtClean="0"/>
              <a:t>15/4/2017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1487-26AD-48A3-88C6-B17FB27FA30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596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36EC-9F9D-4A19-A172-DFC777E28B30}" type="datetimeFigureOut">
              <a:rPr lang="es-AR" smtClean="0"/>
              <a:t>15/4/2017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1487-26AD-48A3-88C6-B17FB27FA30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92345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36EC-9F9D-4A19-A172-DFC777E28B30}" type="datetimeFigureOut">
              <a:rPr lang="es-AR" smtClean="0"/>
              <a:t>15/4/2017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1487-26AD-48A3-88C6-B17FB27FA304}" type="slidenum">
              <a:rPr lang="es-AR" smtClean="0"/>
              <a:t>‹Nº›</a:t>
            </a:fld>
            <a:endParaRPr lang="es-A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9384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36EC-9F9D-4A19-A172-DFC777E28B30}" type="datetimeFigureOut">
              <a:rPr lang="es-AR" smtClean="0"/>
              <a:t>15/4/2017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1487-26AD-48A3-88C6-B17FB27FA304}" type="slidenum">
              <a:rPr lang="es-AR" smtClean="0"/>
              <a:t>‹Nº›</a:t>
            </a:fld>
            <a:endParaRPr lang="es-A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1560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36EC-9F9D-4A19-A172-DFC777E28B30}" type="datetimeFigureOut">
              <a:rPr lang="es-AR" smtClean="0"/>
              <a:t>15/4/2017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1487-26AD-48A3-88C6-B17FB27FA30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13683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36EC-9F9D-4A19-A172-DFC777E28B30}" type="datetimeFigureOut">
              <a:rPr lang="es-AR" smtClean="0"/>
              <a:t>15/4/2017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1487-26AD-48A3-88C6-B17FB27FA304}" type="slidenum">
              <a:rPr lang="es-AR" smtClean="0"/>
              <a:t>‹Nº›</a:t>
            </a:fld>
            <a:endParaRPr lang="es-A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4347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36EC-9F9D-4A19-A172-DFC777E28B30}" type="datetimeFigureOut">
              <a:rPr lang="es-AR" smtClean="0"/>
              <a:t>15/4/2017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1487-26AD-48A3-88C6-B17FB27FA304}" type="slidenum">
              <a:rPr lang="es-AR" smtClean="0"/>
              <a:t>‹Nº›</a:t>
            </a:fld>
            <a:endParaRPr lang="es-A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5806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36EC-9F9D-4A19-A172-DFC777E28B30}" type="datetimeFigureOut">
              <a:rPr lang="es-AR" smtClean="0"/>
              <a:t>15/4/2017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1487-26AD-48A3-88C6-B17FB27FA304}" type="slidenum">
              <a:rPr lang="es-AR" smtClean="0"/>
              <a:t>‹Nº›</a:t>
            </a:fld>
            <a:endParaRPr lang="es-A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96761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36EC-9F9D-4A19-A172-DFC777E28B30}" type="datetimeFigureOut">
              <a:rPr lang="es-AR" smtClean="0"/>
              <a:t>15/4/2017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31487-26AD-48A3-88C6-B17FB27FA304}" type="slidenum">
              <a:rPr lang="es-AR" smtClean="0"/>
              <a:t>‹Nº›</a:t>
            </a:fld>
            <a:endParaRPr lang="es-A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0480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91536EC-9F9D-4A19-A172-DFC777E28B30}" type="datetimeFigureOut">
              <a:rPr lang="es-AR" smtClean="0"/>
              <a:t>15/4/2017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7E31487-26AD-48A3-88C6-B17FB27FA30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4230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611824" y="2479729"/>
            <a:ext cx="94694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9600" dirty="0" smtClean="0">
                <a:latin typeface="Palatino Linotype" panose="02040502050505030304" pitchFamily="18" charset="0"/>
              </a:rPr>
              <a:t>Vía Crucis 2017</a:t>
            </a:r>
            <a:endParaRPr lang="es-AR" sz="9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60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457200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15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86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457200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23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457200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90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457200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97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282509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02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348712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72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5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457200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88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457200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64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457200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88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457200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76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457200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7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127527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76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457200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6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7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158522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5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48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205018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32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-131098" y="0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67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220516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74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127527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66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457200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9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457200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09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97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127527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2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66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457200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15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108489" y="-457200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611824" y="2479729"/>
            <a:ext cx="94694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9600" dirty="0" smtClean="0">
                <a:latin typeface="Palatino Linotype" panose="02040502050505030304" pitchFamily="18" charset="0"/>
              </a:rPr>
              <a:t>Vía Crucis 2017</a:t>
            </a:r>
            <a:endParaRPr lang="es-AR" sz="9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62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15</TotalTime>
  <Words>6</Words>
  <Application>Microsoft Office PowerPoint</Application>
  <PresentationFormat>Panorámica</PresentationFormat>
  <Paragraphs>2</Paragraphs>
  <Slides>31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5" baseType="lpstr">
      <vt:lpstr>Arial</vt:lpstr>
      <vt:lpstr>Garamond</vt:lpstr>
      <vt:lpstr>Palatino Linotype</vt:lpstr>
      <vt:lpstr>Orgánico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 d</dc:creator>
  <cp:lastModifiedBy>r d</cp:lastModifiedBy>
  <cp:revision>4</cp:revision>
  <dcterms:created xsi:type="dcterms:W3CDTF">2017-04-15T09:18:02Z</dcterms:created>
  <dcterms:modified xsi:type="dcterms:W3CDTF">2017-04-15T09:33:49Z</dcterms:modified>
</cp:coreProperties>
</file>