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98" r:id="rId2"/>
  </p:sldMasterIdLst>
  <p:notesMasterIdLst>
    <p:notesMasterId r:id="rId46"/>
  </p:notesMasterIdLst>
  <p:sldIdLst>
    <p:sldId id="336" r:id="rId3"/>
    <p:sldId id="424" r:id="rId4"/>
    <p:sldId id="414" r:id="rId5"/>
    <p:sldId id="423" r:id="rId6"/>
    <p:sldId id="425" r:id="rId7"/>
    <p:sldId id="426" r:id="rId8"/>
    <p:sldId id="452" r:id="rId9"/>
    <p:sldId id="454" r:id="rId10"/>
    <p:sldId id="453" r:id="rId11"/>
    <p:sldId id="422" r:id="rId12"/>
    <p:sldId id="416" r:id="rId13"/>
    <p:sldId id="418" r:id="rId14"/>
    <p:sldId id="400" r:id="rId15"/>
    <p:sldId id="427" r:id="rId16"/>
    <p:sldId id="442" r:id="rId17"/>
    <p:sldId id="460" r:id="rId18"/>
    <p:sldId id="443" r:id="rId19"/>
    <p:sldId id="444" r:id="rId20"/>
    <p:sldId id="431" r:id="rId21"/>
    <p:sldId id="440" r:id="rId22"/>
    <p:sldId id="441" r:id="rId23"/>
    <p:sldId id="438" r:id="rId24"/>
    <p:sldId id="433" r:id="rId25"/>
    <p:sldId id="435" r:id="rId26"/>
    <p:sldId id="436" r:id="rId27"/>
    <p:sldId id="455" r:id="rId28"/>
    <p:sldId id="451" r:id="rId29"/>
    <p:sldId id="437" r:id="rId30"/>
    <p:sldId id="446" r:id="rId31"/>
    <p:sldId id="457" r:id="rId32"/>
    <p:sldId id="447" r:id="rId33"/>
    <p:sldId id="448" r:id="rId34"/>
    <p:sldId id="458" r:id="rId35"/>
    <p:sldId id="449" r:id="rId36"/>
    <p:sldId id="459" r:id="rId37"/>
    <p:sldId id="445" r:id="rId38"/>
    <p:sldId id="428" r:id="rId39"/>
    <p:sldId id="429" r:id="rId40"/>
    <p:sldId id="456" r:id="rId41"/>
    <p:sldId id="401" r:id="rId42"/>
    <p:sldId id="406" r:id="rId43"/>
    <p:sldId id="461" r:id="rId44"/>
    <p:sldId id="462" r:id="rId45"/>
  </p:sldIdLst>
  <p:sldSz cx="9144000" cy="6858000" type="screen4x3"/>
  <p:notesSz cx="6858000" cy="9144000"/>
  <p:defaultTextStyle>
    <a:defPPr>
      <a:defRPr lang="es-CO"/>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3B30"/>
    <a:srgbClr val="FF9999"/>
    <a:srgbClr val="96F0AE"/>
    <a:srgbClr val="A6F95B"/>
    <a:srgbClr val="0000FF"/>
    <a:srgbClr val="952B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88265" autoAdjust="0"/>
  </p:normalViewPr>
  <p:slideViewPr>
    <p:cSldViewPr>
      <p:cViewPr varScale="1">
        <p:scale>
          <a:sx n="60" d="100"/>
          <a:sy n="60" d="100"/>
        </p:scale>
        <p:origin x="1460" y="40"/>
      </p:cViewPr>
      <p:guideLst>
        <p:guide orient="horz" pos="2160"/>
        <p:guide pos="2880"/>
      </p:guideLst>
    </p:cSldViewPr>
  </p:slideViewPr>
  <p:outlineViewPr>
    <p:cViewPr>
      <p:scale>
        <a:sx n="33" d="100"/>
        <a:sy n="33" d="100"/>
      </p:scale>
      <p:origin x="0" y="13229"/>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54CAA8B3-A1C3-409F-8B8B-69461B0473B3}" type="datetimeFigureOut">
              <a:rPr lang="es-ES"/>
              <a:pPr>
                <a:defRPr/>
              </a:pPr>
              <a:t>03/02/2017</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6E1FDBD-2F53-4BB7-BF08-9C14B0BE0E6F}" type="slidenum">
              <a:rPr lang="es-ES"/>
              <a:pPr>
                <a:defRPr/>
              </a:pPr>
              <a:t>‹#›</a:t>
            </a:fld>
            <a:endParaRPr lang="es-E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TT"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35A9DA6-95AB-443B-B335-C7573BE8F556}" type="slidenum">
              <a:rPr kumimoji="0" lang="en-TT"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16</a:t>
            </a:fld>
            <a:endParaRPr kumimoji="0" lang="en-TT"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4148995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TT"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35A9DA6-95AB-443B-B335-C7573BE8F556}" type="slidenum">
              <a:rPr kumimoji="0" lang="en-TT"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37</a:t>
            </a:fld>
            <a:endParaRPr kumimoji="0" lang="en-TT"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831264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TT" dirty="0"/>
          </a:p>
        </p:txBody>
      </p:sp>
      <p:sp>
        <p:nvSpPr>
          <p:cNvPr id="4" name="Slide Number Placeholder 3"/>
          <p:cNvSpPr>
            <a:spLocks noGrp="1"/>
          </p:cNvSpPr>
          <p:nvPr>
            <p:ph type="sldNum" sz="quarter" idx="10"/>
          </p:nvPr>
        </p:nvSpPr>
        <p:spPr/>
        <p:txBody>
          <a:bodyPr/>
          <a:lstStyle/>
          <a:p>
            <a:fld id="{F35A9DA6-95AB-443B-B335-C7573BE8F556}" type="slidenum">
              <a:rPr lang="en-TT" smtClean="0">
                <a:solidFill>
                  <a:prstClr val="black"/>
                </a:solidFill>
              </a:rPr>
              <a:pPr/>
              <a:t>38</a:t>
            </a:fld>
            <a:endParaRPr lang="en-TT" dirty="0">
              <a:solidFill>
                <a:prstClr val="black"/>
              </a:solidFill>
            </a:endParaRPr>
          </a:p>
        </p:txBody>
      </p:sp>
    </p:spTree>
    <p:extLst>
      <p:ext uri="{BB962C8B-B14F-4D97-AF65-F5344CB8AC3E}">
        <p14:creationId xmlns:p14="http://schemas.microsoft.com/office/powerpoint/2010/main" val="6057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TT" dirty="0"/>
          </a:p>
        </p:txBody>
      </p:sp>
      <p:sp>
        <p:nvSpPr>
          <p:cNvPr id="4" name="Slide Number Placeholder 3"/>
          <p:cNvSpPr>
            <a:spLocks noGrp="1"/>
          </p:cNvSpPr>
          <p:nvPr>
            <p:ph type="sldNum" sz="quarter" idx="10"/>
          </p:nvPr>
        </p:nvSpPr>
        <p:spPr/>
        <p:txBody>
          <a:bodyPr/>
          <a:lstStyle/>
          <a:p>
            <a:fld id="{F35A9DA6-95AB-443B-B335-C7573BE8F556}" type="slidenum">
              <a:rPr lang="en-TT" smtClean="0">
                <a:solidFill>
                  <a:prstClr val="black"/>
                </a:solidFill>
              </a:rPr>
              <a:pPr/>
              <a:t>39</a:t>
            </a:fld>
            <a:endParaRPr lang="en-TT" dirty="0">
              <a:solidFill>
                <a:prstClr val="black"/>
              </a:solidFill>
            </a:endParaRPr>
          </a:p>
        </p:txBody>
      </p:sp>
    </p:spTree>
    <p:extLst>
      <p:ext uri="{BB962C8B-B14F-4D97-AF65-F5344CB8AC3E}">
        <p14:creationId xmlns:p14="http://schemas.microsoft.com/office/powerpoint/2010/main" val="1647212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12 Conector recto"/>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29" name="28 Título"/>
          <p:cNvSpPr>
            <a:spLocks noGrp="1"/>
          </p:cNvSpPr>
          <p:nvPr>
            <p:ph type="ctrTitle"/>
          </p:nvPr>
        </p:nvSpPr>
        <p:spPr>
          <a:xfrm>
            <a:off x="381000" y="4853411"/>
            <a:ext cx="8458200" cy="1222375"/>
          </a:xfrm>
        </p:spPr>
        <p:txBody>
          <a:bodyPr anchor="t"/>
          <a:lstStyle/>
          <a:p>
            <a:r>
              <a:rPr lang="es-ES"/>
              <a:t>Haga clic para modificar el estilo de título del patrón</a:t>
            </a:r>
            <a:endParaRPr lang="en-US"/>
          </a:p>
        </p:txBody>
      </p:sp>
      <p:sp>
        <p:nvSpPr>
          <p:cNvPr id="9" name="8 Subtítulo"/>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5" name="15 Marcador de fecha"/>
          <p:cNvSpPr>
            <a:spLocks noGrp="1"/>
          </p:cNvSpPr>
          <p:nvPr>
            <p:ph type="dt" sz="half" idx="10"/>
          </p:nvPr>
        </p:nvSpPr>
        <p:spPr/>
        <p:txBody>
          <a:bodyPr/>
          <a:lstStyle>
            <a:lvl1pPr>
              <a:defRPr/>
            </a:lvl1pPr>
          </a:lstStyle>
          <a:p>
            <a:pPr>
              <a:defRPr/>
            </a:pPr>
            <a:fld id="{23BF2AFF-31D9-4173-AEC1-0941250807DE}" type="datetimeFigureOut">
              <a:rPr lang="es-CO"/>
              <a:pPr>
                <a:defRPr/>
              </a:pPr>
              <a:t>3/02/2017</a:t>
            </a:fld>
            <a:endParaRPr lang="es-CO" dirty="0"/>
          </a:p>
        </p:txBody>
      </p:sp>
      <p:sp>
        <p:nvSpPr>
          <p:cNvPr id="6" name="1 Marcador de pie de página"/>
          <p:cNvSpPr>
            <a:spLocks noGrp="1"/>
          </p:cNvSpPr>
          <p:nvPr>
            <p:ph type="ftr" sz="quarter" idx="11"/>
          </p:nvPr>
        </p:nvSpPr>
        <p:spPr/>
        <p:txBody>
          <a:bodyPr/>
          <a:lstStyle>
            <a:lvl1pPr>
              <a:defRPr/>
            </a:lvl1pPr>
          </a:lstStyle>
          <a:p>
            <a:pPr>
              <a:defRPr/>
            </a:pPr>
            <a:endParaRPr lang="es-CO" dirty="0"/>
          </a:p>
        </p:txBody>
      </p:sp>
      <p:sp>
        <p:nvSpPr>
          <p:cNvPr id="7" name="14 Marcador de número de diapositiva"/>
          <p:cNvSpPr>
            <a:spLocks noGrp="1"/>
          </p:cNvSpPr>
          <p:nvPr>
            <p:ph type="sldNum" sz="quarter" idx="12"/>
          </p:nvPr>
        </p:nvSpPr>
        <p:spPr>
          <a:xfrm>
            <a:off x="8229600" y="6473825"/>
            <a:ext cx="758825" cy="247650"/>
          </a:xfrm>
        </p:spPr>
        <p:txBody>
          <a:bodyPr/>
          <a:lstStyle>
            <a:lvl1pPr>
              <a:defRPr/>
            </a:lvl1pPr>
          </a:lstStyle>
          <a:p>
            <a:pPr>
              <a:defRPr/>
            </a:pPr>
            <a:fld id="{7EBDF174-AF4C-44CA-8872-687880C060D6}" type="slidenum">
              <a:rPr lang="es-CO"/>
              <a:pPr>
                <a:defRPr/>
              </a:pPr>
              <a:t>‹#›</a:t>
            </a:fld>
            <a:endParaRPr lang="es-CO"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2" name="21 Título"/>
          <p:cNvSpPr>
            <a:spLocks noGrp="1"/>
          </p:cNvSpPr>
          <p:nvPr>
            <p:ph type="title"/>
          </p:nvPr>
        </p:nvSpPr>
        <p:spPr/>
        <p:txBody>
          <a:bodyPr/>
          <a:lstStyle/>
          <a:p>
            <a:r>
              <a:rPr lang="es-ES"/>
              <a:t>Haga clic para modificar el estilo de título del patrón</a:t>
            </a:r>
            <a:endParaRPr lang="en-US"/>
          </a:p>
        </p:txBody>
      </p:sp>
      <p:sp>
        <p:nvSpPr>
          <p:cNvPr id="27" name="26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24 Marcador de fecha"/>
          <p:cNvSpPr>
            <a:spLocks noGrp="1"/>
          </p:cNvSpPr>
          <p:nvPr>
            <p:ph type="dt" sz="half" idx="10"/>
          </p:nvPr>
        </p:nvSpPr>
        <p:spPr/>
        <p:txBody>
          <a:bodyPr/>
          <a:lstStyle>
            <a:lvl1pPr>
              <a:defRPr/>
            </a:lvl1pPr>
          </a:lstStyle>
          <a:p>
            <a:pPr>
              <a:defRPr/>
            </a:pPr>
            <a:fld id="{241C9E96-D6DF-4B8D-9689-A698023466FF}" type="datetimeFigureOut">
              <a:rPr lang="es-CO"/>
              <a:pPr>
                <a:defRPr/>
              </a:pPr>
              <a:t>3/02/2017</a:t>
            </a:fld>
            <a:endParaRPr lang="es-CO" dirty="0"/>
          </a:p>
        </p:txBody>
      </p:sp>
      <p:sp>
        <p:nvSpPr>
          <p:cNvPr id="5" name="18 Marcador de pie de página"/>
          <p:cNvSpPr>
            <a:spLocks noGrp="1"/>
          </p:cNvSpPr>
          <p:nvPr>
            <p:ph type="ftr" sz="quarter" idx="11"/>
          </p:nvPr>
        </p:nvSpPr>
        <p:spPr>
          <a:xfrm>
            <a:off x="3581400" y="76200"/>
            <a:ext cx="2895600" cy="288925"/>
          </a:xfrm>
        </p:spPr>
        <p:txBody>
          <a:bodyPr/>
          <a:lstStyle>
            <a:lvl1pPr>
              <a:defRPr/>
            </a:lvl1pPr>
          </a:lstStyle>
          <a:p>
            <a:pPr>
              <a:defRPr/>
            </a:pPr>
            <a:endParaRPr lang="es-CO" dirty="0"/>
          </a:p>
        </p:txBody>
      </p:sp>
      <p:sp>
        <p:nvSpPr>
          <p:cNvPr id="6" name="15 Marcador de número de diapositiva"/>
          <p:cNvSpPr>
            <a:spLocks noGrp="1"/>
          </p:cNvSpPr>
          <p:nvPr>
            <p:ph type="sldNum" sz="quarter" idx="12"/>
          </p:nvPr>
        </p:nvSpPr>
        <p:spPr>
          <a:xfrm>
            <a:off x="8229600" y="6473825"/>
            <a:ext cx="758825" cy="247650"/>
          </a:xfrm>
        </p:spPr>
        <p:txBody>
          <a:bodyPr/>
          <a:lstStyle>
            <a:lvl1pPr>
              <a:defRPr/>
            </a:lvl1pPr>
          </a:lstStyle>
          <a:p>
            <a:pPr>
              <a:defRPr/>
            </a:pPr>
            <a:fld id="{E8BEE262-8B3C-4BBB-B747-28C144ACF491}" type="slidenum">
              <a:rPr lang="es-CO"/>
              <a:pPr>
                <a:defRPr/>
              </a:pPr>
              <a:t>‹#›</a:t>
            </a:fld>
            <a:endParaRPr lang="es-C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12 Conector recto"/>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6" name="5 Marcador de texto"/>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8" name="7 Título"/>
          <p:cNvSpPr>
            <a:spLocks noGrp="1"/>
          </p:cNvSpPr>
          <p:nvPr>
            <p:ph type="title"/>
          </p:nvPr>
        </p:nvSpPr>
        <p:spPr>
          <a:xfrm>
            <a:off x="180475" y="2947085"/>
            <a:ext cx="8686800" cy="1184825"/>
          </a:xfrm>
        </p:spPr>
        <p:txBody>
          <a:bodyPr rtlCol="0" anchor="t"/>
          <a:lstStyle>
            <a:lvl1pPr algn="r">
              <a:defRPr/>
            </a:lvl1pPr>
          </a:lstStyle>
          <a:p>
            <a:r>
              <a:rPr lang="es-ES"/>
              <a:t>Haga clic para modificar el estilo de título del patrón</a:t>
            </a:r>
            <a:endParaRPr lang="en-US"/>
          </a:p>
        </p:txBody>
      </p:sp>
      <p:sp>
        <p:nvSpPr>
          <p:cNvPr id="5" name="18 Marcador de fecha"/>
          <p:cNvSpPr>
            <a:spLocks noGrp="1"/>
          </p:cNvSpPr>
          <p:nvPr>
            <p:ph type="dt" sz="half" idx="10"/>
          </p:nvPr>
        </p:nvSpPr>
        <p:spPr/>
        <p:txBody>
          <a:bodyPr/>
          <a:lstStyle>
            <a:lvl1pPr>
              <a:defRPr/>
            </a:lvl1pPr>
          </a:lstStyle>
          <a:p>
            <a:pPr>
              <a:defRPr/>
            </a:pPr>
            <a:fld id="{CDFB9A99-19F0-4E5D-9112-96E5986DFBE9}" type="datetimeFigureOut">
              <a:rPr lang="es-CO"/>
              <a:pPr>
                <a:defRPr/>
              </a:pPr>
              <a:t>3/02/2017</a:t>
            </a:fld>
            <a:endParaRPr lang="es-CO" dirty="0"/>
          </a:p>
        </p:txBody>
      </p:sp>
      <p:sp>
        <p:nvSpPr>
          <p:cNvPr id="7" name="10 Marcador de pie de página"/>
          <p:cNvSpPr>
            <a:spLocks noGrp="1"/>
          </p:cNvSpPr>
          <p:nvPr>
            <p:ph type="ftr" sz="quarter" idx="11"/>
          </p:nvPr>
        </p:nvSpPr>
        <p:spPr/>
        <p:txBody>
          <a:bodyPr/>
          <a:lstStyle>
            <a:lvl1pPr>
              <a:defRPr/>
            </a:lvl1pPr>
          </a:lstStyle>
          <a:p>
            <a:pPr>
              <a:defRPr/>
            </a:pPr>
            <a:endParaRPr lang="es-CO" dirty="0"/>
          </a:p>
        </p:txBody>
      </p:sp>
      <p:sp>
        <p:nvSpPr>
          <p:cNvPr id="9" name="15 Marcador de número de diapositiva"/>
          <p:cNvSpPr>
            <a:spLocks noGrp="1"/>
          </p:cNvSpPr>
          <p:nvPr>
            <p:ph type="sldNum" sz="quarter" idx="12"/>
          </p:nvPr>
        </p:nvSpPr>
        <p:spPr/>
        <p:txBody>
          <a:bodyPr/>
          <a:lstStyle>
            <a:lvl1pPr>
              <a:defRPr/>
            </a:lvl1pPr>
          </a:lstStyle>
          <a:p>
            <a:pPr>
              <a:defRPr/>
            </a:pPr>
            <a:fld id="{467BD796-2C58-4107-8BA6-C0ABF31A7E44}" type="slidenum">
              <a:rPr lang="es-CO"/>
              <a:pPr>
                <a:defRPr/>
              </a:pPr>
              <a:t>‹#›</a:t>
            </a:fld>
            <a:endParaRPr lang="es-CO"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0" name="19 Título"/>
          <p:cNvSpPr>
            <a:spLocks noGrp="1"/>
          </p:cNvSpPr>
          <p:nvPr>
            <p:ph type="title"/>
          </p:nvPr>
        </p:nvSpPr>
        <p:spPr>
          <a:xfrm>
            <a:off x="301752" y="457200"/>
            <a:ext cx="8686800" cy="841248"/>
          </a:xfrm>
        </p:spPr>
        <p:txBody>
          <a:bodyPr/>
          <a:lstStyle/>
          <a:p>
            <a:r>
              <a:rPr lang="es-ES"/>
              <a:t>Haga clic para modificar el estilo de título del patrón</a:t>
            </a:r>
            <a:endParaRPr lang="en-US"/>
          </a:p>
        </p:txBody>
      </p:sp>
      <p:sp>
        <p:nvSpPr>
          <p:cNvPr id="14" name="13 Marcador de contenido"/>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0 Marcador de fecha"/>
          <p:cNvSpPr>
            <a:spLocks noGrp="1"/>
          </p:cNvSpPr>
          <p:nvPr>
            <p:ph type="dt" sz="half" idx="10"/>
          </p:nvPr>
        </p:nvSpPr>
        <p:spPr/>
        <p:txBody>
          <a:bodyPr/>
          <a:lstStyle>
            <a:lvl1pPr>
              <a:defRPr/>
            </a:lvl1pPr>
          </a:lstStyle>
          <a:p>
            <a:pPr>
              <a:defRPr/>
            </a:pPr>
            <a:fld id="{C711C678-4AB7-44FF-BF7C-DF36AF2F1707}" type="datetimeFigureOut">
              <a:rPr lang="es-CO"/>
              <a:pPr>
                <a:defRPr/>
              </a:pPr>
              <a:t>3/02/2017</a:t>
            </a:fld>
            <a:endParaRPr lang="es-CO" dirty="0"/>
          </a:p>
        </p:txBody>
      </p:sp>
      <p:sp>
        <p:nvSpPr>
          <p:cNvPr id="6" name="27 Marcador de pie de página"/>
          <p:cNvSpPr>
            <a:spLocks noGrp="1"/>
          </p:cNvSpPr>
          <p:nvPr>
            <p:ph type="ftr" sz="quarter" idx="11"/>
          </p:nvPr>
        </p:nvSpPr>
        <p:spPr/>
        <p:txBody>
          <a:bodyPr/>
          <a:lstStyle>
            <a:lvl1pPr>
              <a:defRPr/>
            </a:lvl1pPr>
          </a:lstStyle>
          <a:p>
            <a:pPr>
              <a:defRPr/>
            </a:pPr>
            <a:endParaRPr lang="es-CO" dirty="0"/>
          </a:p>
        </p:txBody>
      </p:sp>
      <p:sp>
        <p:nvSpPr>
          <p:cNvPr id="7" name="4 Marcador de número de diapositiva"/>
          <p:cNvSpPr>
            <a:spLocks noGrp="1"/>
          </p:cNvSpPr>
          <p:nvPr>
            <p:ph type="sldNum" sz="quarter" idx="12"/>
          </p:nvPr>
        </p:nvSpPr>
        <p:spPr/>
        <p:txBody>
          <a:bodyPr/>
          <a:lstStyle>
            <a:lvl1pPr>
              <a:defRPr/>
            </a:lvl1pPr>
          </a:lstStyle>
          <a:p>
            <a:pPr>
              <a:defRPr/>
            </a:pPr>
            <a:fld id="{5B8AE78A-F965-440E-9FB1-08EB4221DDB7}" type="slidenum">
              <a:rPr lang="es-CO"/>
              <a:pPr>
                <a:defRPr/>
              </a:pPr>
              <a:t>‹#›</a:t>
            </a:fld>
            <a:endParaRPr lang="es-C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7" name="12 Conector recto"/>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29" name="28 Título"/>
          <p:cNvSpPr>
            <a:spLocks noGrp="1"/>
          </p:cNvSpPr>
          <p:nvPr>
            <p:ph type="title"/>
          </p:nvPr>
        </p:nvSpPr>
        <p:spPr>
          <a:xfrm>
            <a:off x="304800" y="5410200"/>
            <a:ext cx="8610600" cy="882650"/>
          </a:xfrm>
        </p:spPr>
        <p:txBody>
          <a:bodyPr/>
          <a:lstStyle>
            <a:lvl1pPr>
              <a:defRPr/>
            </a:lvl1pPr>
          </a:lstStyle>
          <a:p>
            <a:r>
              <a:rPr lang="es-ES"/>
              <a:t>Haga clic para modificar el estilo de título del patrón</a:t>
            </a:r>
            <a:endParaRPr lang="en-US"/>
          </a:p>
        </p:txBody>
      </p:sp>
      <p:sp>
        <p:nvSpPr>
          <p:cNvPr id="13" name="12 Marcador de texto"/>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25" name="24 Marcador de texto"/>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4" name="3 Marcador de contenido"/>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28" name="27 Marcador de contenido"/>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8" name="9 Marcador de fecha"/>
          <p:cNvSpPr>
            <a:spLocks noGrp="1"/>
          </p:cNvSpPr>
          <p:nvPr>
            <p:ph type="dt" sz="half" idx="10"/>
          </p:nvPr>
        </p:nvSpPr>
        <p:spPr/>
        <p:txBody>
          <a:bodyPr/>
          <a:lstStyle>
            <a:lvl1pPr>
              <a:defRPr/>
            </a:lvl1pPr>
          </a:lstStyle>
          <a:p>
            <a:pPr>
              <a:defRPr/>
            </a:pPr>
            <a:fld id="{A9CDEC61-FE81-474C-B78F-7D5054DE1B9A}" type="datetimeFigureOut">
              <a:rPr lang="es-CO"/>
              <a:pPr>
                <a:defRPr/>
              </a:pPr>
              <a:t>3/02/2017</a:t>
            </a:fld>
            <a:endParaRPr lang="es-CO" dirty="0"/>
          </a:p>
        </p:txBody>
      </p:sp>
      <p:sp>
        <p:nvSpPr>
          <p:cNvPr id="9" name="5 Marcador de pie de página"/>
          <p:cNvSpPr>
            <a:spLocks noGrp="1"/>
          </p:cNvSpPr>
          <p:nvPr>
            <p:ph type="ftr" sz="quarter" idx="11"/>
          </p:nvPr>
        </p:nvSpPr>
        <p:spPr/>
        <p:txBody>
          <a:bodyPr/>
          <a:lstStyle>
            <a:lvl1pPr>
              <a:defRPr/>
            </a:lvl1pPr>
          </a:lstStyle>
          <a:p>
            <a:pPr>
              <a:defRPr/>
            </a:pPr>
            <a:endParaRPr lang="es-CO" dirty="0"/>
          </a:p>
        </p:txBody>
      </p:sp>
      <p:sp>
        <p:nvSpPr>
          <p:cNvPr id="10" name="6 Marcador de número de diapositiva"/>
          <p:cNvSpPr>
            <a:spLocks noGrp="1"/>
          </p:cNvSpPr>
          <p:nvPr>
            <p:ph type="sldNum" sz="quarter" idx="12"/>
          </p:nvPr>
        </p:nvSpPr>
        <p:spPr>
          <a:xfrm>
            <a:off x="8229600" y="6477000"/>
            <a:ext cx="762000" cy="247650"/>
          </a:xfrm>
        </p:spPr>
        <p:txBody>
          <a:bodyPr/>
          <a:lstStyle>
            <a:lvl1pPr>
              <a:defRPr/>
            </a:lvl1pPr>
          </a:lstStyle>
          <a:p>
            <a:pPr>
              <a:defRPr/>
            </a:pPr>
            <a:fld id="{3330916F-02AC-43E6-8FE2-B37BE66416C9}" type="slidenum">
              <a:rPr lang="es-CO"/>
              <a:pPr>
                <a:defRPr/>
              </a:pPr>
              <a:t>‹#›</a:t>
            </a:fld>
            <a:endParaRPr lang="es-C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0" name="29 Título"/>
          <p:cNvSpPr>
            <a:spLocks noGrp="1"/>
          </p:cNvSpPr>
          <p:nvPr>
            <p:ph type="title"/>
          </p:nvPr>
        </p:nvSpPr>
        <p:spPr>
          <a:xfrm>
            <a:off x="301752" y="457200"/>
            <a:ext cx="8686800" cy="841248"/>
          </a:xfrm>
        </p:spPr>
        <p:txBody>
          <a:bodyPr/>
          <a:lstStyle/>
          <a:p>
            <a:r>
              <a:rPr lang="es-ES"/>
              <a:t>Haga clic para modificar el estilo de título del patrón</a:t>
            </a:r>
            <a:endParaRPr lang="en-US"/>
          </a:p>
        </p:txBody>
      </p:sp>
      <p:sp>
        <p:nvSpPr>
          <p:cNvPr id="3" name="10 Marcador de fecha"/>
          <p:cNvSpPr>
            <a:spLocks noGrp="1"/>
          </p:cNvSpPr>
          <p:nvPr>
            <p:ph type="dt" sz="half" idx="10"/>
          </p:nvPr>
        </p:nvSpPr>
        <p:spPr/>
        <p:txBody>
          <a:bodyPr/>
          <a:lstStyle>
            <a:lvl1pPr>
              <a:defRPr/>
            </a:lvl1pPr>
          </a:lstStyle>
          <a:p>
            <a:pPr>
              <a:defRPr/>
            </a:pPr>
            <a:fld id="{7D53716C-C665-4852-868E-72530A775E74}" type="datetimeFigureOut">
              <a:rPr lang="es-CO"/>
              <a:pPr>
                <a:defRPr/>
              </a:pPr>
              <a:t>3/02/2017</a:t>
            </a:fld>
            <a:endParaRPr lang="es-CO" dirty="0"/>
          </a:p>
        </p:txBody>
      </p:sp>
      <p:sp>
        <p:nvSpPr>
          <p:cNvPr id="4" name="27 Marcador de pie de página"/>
          <p:cNvSpPr>
            <a:spLocks noGrp="1"/>
          </p:cNvSpPr>
          <p:nvPr>
            <p:ph type="ftr" sz="quarter" idx="11"/>
          </p:nvPr>
        </p:nvSpPr>
        <p:spPr/>
        <p:txBody>
          <a:bodyPr/>
          <a:lstStyle>
            <a:lvl1pPr>
              <a:defRPr/>
            </a:lvl1pPr>
          </a:lstStyle>
          <a:p>
            <a:pPr>
              <a:defRPr/>
            </a:pPr>
            <a:endParaRPr lang="es-CO" dirty="0"/>
          </a:p>
        </p:txBody>
      </p:sp>
      <p:sp>
        <p:nvSpPr>
          <p:cNvPr id="5" name="4 Marcador de número de diapositiva"/>
          <p:cNvSpPr>
            <a:spLocks noGrp="1"/>
          </p:cNvSpPr>
          <p:nvPr>
            <p:ph type="sldNum" sz="quarter" idx="12"/>
          </p:nvPr>
        </p:nvSpPr>
        <p:spPr/>
        <p:txBody>
          <a:bodyPr/>
          <a:lstStyle>
            <a:lvl1pPr>
              <a:defRPr/>
            </a:lvl1pPr>
          </a:lstStyle>
          <a:p>
            <a:pPr>
              <a:defRPr/>
            </a:pPr>
            <a:fld id="{1DECE81C-1A79-4B2F-B6FB-791AA11270EE}" type="slidenum">
              <a:rPr lang="es-CO"/>
              <a:pPr>
                <a:defRPr/>
              </a:pPr>
              <a:t>‹#›</a:t>
            </a:fld>
            <a:endParaRPr lang="es-C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2 Marcador de fecha"/>
          <p:cNvSpPr>
            <a:spLocks noGrp="1"/>
          </p:cNvSpPr>
          <p:nvPr>
            <p:ph type="dt" sz="half" idx="10"/>
          </p:nvPr>
        </p:nvSpPr>
        <p:spPr/>
        <p:txBody>
          <a:bodyPr/>
          <a:lstStyle>
            <a:lvl1pPr>
              <a:defRPr/>
            </a:lvl1pPr>
          </a:lstStyle>
          <a:p>
            <a:pPr>
              <a:defRPr/>
            </a:pPr>
            <a:fld id="{A9225DA0-6BFB-4F7A-AF47-60DB46F1C178}" type="datetimeFigureOut">
              <a:rPr lang="es-CO"/>
              <a:pPr>
                <a:defRPr/>
              </a:pPr>
              <a:t>3/02/2017</a:t>
            </a:fld>
            <a:endParaRPr lang="es-CO" dirty="0"/>
          </a:p>
        </p:txBody>
      </p:sp>
      <p:sp>
        <p:nvSpPr>
          <p:cNvPr id="3" name="23 Marcador de pie de página"/>
          <p:cNvSpPr>
            <a:spLocks noGrp="1"/>
          </p:cNvSpPr>
          <p:nvPr>
            <p:ph type="ftr" sz="quarter" idx="11"/>
          </p:nvPr>
        </p:nvSpPr>
        <p:spPr/>
        <p:txBody>
          <a:bodyPr/>
          <a:lstStyle>
            <a:lvl1pPr>
              <a:defRPr/>
            </a:lvl1pPr>
          </a:lstStyle>
          <a:p>
            <a:pPr>
              <a:defRPr/>
            </a:pPr>
            <a:endParaRPr lang="es-CO" dirty="0"/>
          </a:p>
        </p:txBody>
      </p:sp>
      <p:sp>
        <p:nvSpPr>
          <p:cNvPr id="4" name="6 Marcador de número de diapositiva"/>
          <p:cNvSpPr>
            <a:spLocks noGrp="1"/>
          </p:cNvSpPr>
          <p:nvPr>
            <p:ph type="sldNum" sz="quarter" idx="12"/>
          </p:nvPr>
        </p:nvSpPr>
        <p:spPr/>
        <p:txBody>
          <a:bodyPr/>
          <a:lstStyle>
            <a:lvl1pPr>
              <a:defRPr/>
            </a:lvl1pPr>
          </a:lstStyle>
          <a:p>
            <a:pPr>
              <a:defRPr/>
            </a:pPr>
            <a:fld id="{1C087B45-90EB-494E-8647-A526C2DE1B1B}" type="slidenum">
              <a:rPr lang="es-CO"/>
              <a:pPr>
                <a:defRPr/>
              </a:pPr>
              <a:t>‹#›</a:t>
            </a:fld>
            <a:endParaRPr lang="es-C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12 Conector recto"/>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12" name="11 Título"/>
          <p:cNvSpPr>
            <a:spLocks noGrp="1"/>
          </p:cNvSpPr>
          <p:nvPr>
            <p:ph type="title"/>
          </p:nvPr>
        </p:nvSpPr>
        <p:spPr>
          <a:xfrm>
            <a:off x="457200" y="5486400"/>
            <a:ext cx="8458200" cy="520700"/>
          </a:xfrm>
        </p:spPr>
        <p:txBody>
          <a:bodyPr/>
          <a:lstStyle>
            <a:lvl1pPr algn="l">
              <a:buNone/>
              <a:defRPr sz="2000" b="1"/>
            </a:lvl1pPr>
          </a:lstStyle>
          <a:p>
            <a:r>
              <a:rPr lang="es-ES"/>
              <a:t>Haga clic para modificar el estilo de título del patrón</a:t>
            </a:r>
            <a:endParaRPr lang="en-US"/>
          </a:p>
        </p:txBody>
      </p:sp>
      <p:sp>
        <p:nvSpPr>
          <p:cNvPr id="26" name="25 Marcador de texto"/>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4" name="13 Marcador de contenido"/>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24 Marcador de fecha"/>
          <p:cNvSpPr>
            <a:spLocks noGrp="1"/>
          </p:cNvSpPr>
          <p:nvPr>
            <p:ph type="dt" sz="half" idx="10"/>
          </p:nvPr>
        </p:nvSpPr>
        <p:spPr/>
        <p:txBody>
          <a:bodyPr/>
          <a:lstStyle>
            <a:lvl1pPr>
              <a:defRPr/>
            </a:lvl1pPr>
          </a:lstStyle>
          <a:p>
            <a:pPr>
              <a:defRPr/>
            </a:pPr>
            <a:fld id="{8D187C1E-4193-4584-9796-430D0B6FB88E}" type="datetimeFigureOut">
              <a:rPr lang="es-CO"/>
              <a:pPr>
                <a:defRPr/>
              </a:pPr>
              <a:t>3/02/2017</a:t>
            </a:fld>
            <a:endParaRPr lang="es-CO" dirty="0"/>
          </a:p>
        </p:txBody>
      </p:sp>
      <p:sp>
        <p:nvSpPr>
          <p:cNvPr id="7" name="28 Marcador de pie de página"/>
          <p:cNvSpPr>
            <a:spLocks noGrp="1"/>
          </p:cNvSpPr>
          <p:nvPr>
            <p:ph type="ftr" sz="quarter" idx="11"/>
          </p:nvPr>
        </p:nvSpPr>
        <p:spPr/>
        <p:txBody>
          <a:bodyPr/>
          <a:lstStyle>
            <a:lvl1pPr>
              <a:defRPr/>
            </a:lvl1pPr>
          </a:lstStyle>
          <a:p>
            <a:pPr>
              <a:defRPr/>
            </a:pPr>
            <a:endParaRPr lang="es-CO" dirty="0"/>
          </a:p>
        </p:txBody>
      </p:sp>
      <p:sp>
        <p:nvSpPr>
          <p:cNvPr id="8" name="6 Marcador de número de diapositiva"/>
          <p:cNvSpPr>
            <a:spLocks noGrp="1"/>
          </p:cNvSpPr>
          <p:nvPr>
            <p:ph type="sldNum" sz="quarter" idx="12"/>
          </p:nvPr>
        </p:nvSpPr>
        <p:spPr/>
        <p:txBody>
          <a:bodyPr/>
          <a:lstStyle>
            <a:lvl1pPr>
              <a:defRPr/>
            </a:lvl1pPr>
          </a:lstStyle>
          <a:p>
            <a:pPr>
              <a:defRPr/>
            </a:pPr>
            <a:fld id="{D400B757-61F7-4F84-9442-430F0085990B}" type="slidenum">
              <a:rPr lang="es-CO"/>
              <a:pPr>
                <a:defRPr/>
              </a:pPr>
              <a:t>‹#›</a:t>
            </a:fld>
            <a:endParaRPr lang="es-C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3" name="12 Marcador de posición de imagen"/>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17" name="16 Título"/>
          <p:cNvSpPr>
            <a:spLocks noGrp="1"/>
          </p:cNvSpPr>
          <p:nvPr>
            <p:ph type="title"/>
          </p:nvPr>
        </p:nvSpPr>
        <p:spPr>
          <a:xfrm>
            <a:off x="381000" y="4993760"/>
            <a:ext cx="5867400" cy="522288"/>
          </a:xfrm>
        </p:spPr>
        <p:txBody>
          <a:bodyPr/>
          <a:lstStyle>
            <a:lvl1pPr algn="l">
              <a:buNone/>
              <a:defRPr sz="2000" b="1"/>
            </a:lvl1pPr>
          </a:lstStyle>
          <a:p>
            <a:r>
              <a:rPr lang="es-ES"/>
              <a:t>Haga clic para modificar el estilo de título del patrón</a:t>
            </a:r>
            <a:endParaRPr lang="en-US"/>
          </a:p>
        </p:txBody>
      </p:sp>
      <p:sp>
        <p:nvSpPr>
          <p:cNvPr id="26" name="25 Marcador de texto"/>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5" name="6 Marcador de fecha"/>
          <p:cNvSpPr>
            <a:spLocks noGrp="1"/>
          </p:cNvSpPr>
          <p:nvPr>
            <p:ph type="dt" sz="half" idx="10"/>
          </p:nvPr>
        </p:nvSpPr>
        <p:spPr/>
        <p:txBody>
          <a:bodyPr/>
          <a:lstStyle>
            <a:lvl1pPr>
              <a:defRPr/>
            </a:lvl1pPr>
          </a:lstStyle>
          <a:p>
            <a:pPr>
              <a:defRPr/>
            </a:pPr>
            <a:fld id="{195B173F-EE31-42F3-9F96-A8EF704903B2}" type="datetimeFigureOut">
              <a:rPr lang="es-CO"/>
              <a:pPr>
                <a:defRPr/>
              </a:pPr>
              <a:t>3/02/2017</a:t>
            </a:fld>
            <a:endParaRPr lang="es-CO" dirty="0"/>
          </a:p>
        </p:txBody>
      </p:sp>
      <p:sp>
        <p:nvSpPr>
          <p:cNvPr id="6" name="4 Marcador de pie de página"/>
          <p:cNvSpPr>
            <a:spLocks noGrp="1"/>
          </p:cNvSpPr>
          <p:nvPr>
            <p:ph type="ftr" sz="quarter" idx="11"/>
          </p:nvPr>
        </p:nvSpPr>
        <p:spPr/>
        <p:txBody>
          <a:bodyPr/>
          <a:lstStyle>
            <a:lvl1pPr>
              <a:defRPr/>
            </a:lvl1pPr>
          </a:lstStyle>
          <a:p>
            <a:pPr>
              <a:defRPr/>
            </a:pPr>
            <a:endParaRPr lang="es-CO" dirty="0"/>
          </a:p>
        </p:txBody>
      </p:sp>
      <p:sp>
        <p:nvSpPr>
          <p:cNvPr id="7" name="30 Marcador de número de diapositiva"/>
          <p:cNvSpPr>
            <a:spLocks noGrp="1"/>
          </p:cNvSpPr>
          <p:nvPr>
            <p:ph type="sldNum" sz="quarter" idx="12"/>
          </p:nvPr>
        </p:nvSpPr>
        <p:spPr/>
        <p:txBody>
          <a:bodyPr/>
          <a:lstStyle>
            <a:lvl1pPr>
              <a:defRPr/>
            </a:lvl1pPr>
          </a:lstStyle>
          <a:p>
            <a:pPr>
              <a:defRPr/>
            </a:pPr>
            <a:fld id="{A4A0778D-AA7A-4CC3-B1CC-D6B34AEF504E}" type="slidenum">
              <a:rPr lang="es-CO"/>
              <a:pPr>
                <a:defRPr/>
              </a:pPr>
              <a:t>‹#›</a:t>
            </a:fld>
            <a:endParaRPr lang="es-C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0 Marcador de fecha"/>
          <p:cNvSpPr>
            <a:spLocks noGrp="1"/>
          </p:cNvSpPr>
          <p:nvPr>
            <p:ph type="dt" sz="half" idx="10"/>
          </p:nvPr>
        </p:nvSpPr>
        <p:spPr/>
        <p:txBody>
          <a:bodyPr/>
          <a:lstStyle>
            <a:lvl1pPr>
              <a:defRPr/>
            </a:lvl1pPr>
          </a:lstStyle>
          <a:p>
            <a:pPr>
              <a:defRPr/>
            </a:pPr>
            <a:fld id="{1F10F14E-D5EE-4DB7-B16F-81E8D95509CB}" type="datetimeFigureOut">
              <a:rPr lang="es-CO"/>
              <a:pPr>
                <a:defRPr/>
              </a:pPr>
              <a:t>3/02/2017</a:t>
            </a:fld>
            <a:endParaRPr lang="es-CO" dirty="0"/>
          </a:p>
        </p:txBody>
      </p:sp>
      <p:sp>
        <p:nvSpPr>
          <p:cNvPr id="5" name="27 Marcador de pie de página"/>
          <p:cNvSpPr>
            <a:spLocks noGrp="1"/>
          </p:cNvSpPr>
          <p:nvPr>
            <p:ph type="ftr" sz="quarter" idx="11"/>
          </p:nvPr>
        </p:nvSpPr>
        <p:spPr/>
        <p:txBody>
          <a:bodyPr/>
          <a:lstStyle>
            <a:lvl1pPr>
              <a:defRPr/>
            </a:lvl1pPr>
          </a:lstStyle>
          <a:p>
            <a:pPr>
              <a:defRPr/>
            </a:pPr>
            <a:endParaRPr lang="es-CO" dirty="0"/>
          </a:p>
        </p:txBody>
      </p:sp>
      <p:sp>
        <p:nvSpPr>
          <p:cNvPr id="6" name="4 Marcador de número de diapositiva"/>
          <p:cNvSpPr>
            <a:spLocks noGrp="1"/>
          </p:cNvSpPr>
          <p:nvPr>
            <p:ph type="sldNum" sz="quarter" idx="12"/>
          </p:nvPr>
        </p:nvSpPr>
        <p:spPr/>
        <p:txBody>
          <a:bodyPr/>
          <a:lstStyle>
            <a:lvl1pPr>
              <a:defRPr/>
            </a:lvl1pPr>
          </a:lstStyle>
          <a:p>
            <a:pPr>
              <a:defRPr/>
            </a:pPr>
            <a:fld id="{3C287445-88F8-4A8C-AE52-FE17378E06B2}" type="slidenum">
              <a:rPr lang="es-CO"/>
              <a:pPr>
                <a:defRPr/>
              </a:pPr>
              <a:t>‹#›</a:t>
            </a:fld>
            <a:endParaRPr lang="es-C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549276"/>
            <a:ext cx="18288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549276"/>
            <a:ext cx="6248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lvl1pPr>
              <a:defRPr/>
            </a:lvl1pPr>
          </a:lstStyle>
          <a:p>
            <a:pPr>
              <a:defRPr/>
            </a:pPr>
            <a:fld id="{9351E1B7-6366-424E-B1CB-1B1760E45400}" type="datetimeFigureOut">
              <a:rPr lang="es-CO"/>
              <a:pPr>
                <a:defRPr/>
              </a:pPr>
              <a:t>3/02/2017</a:t>
            </a:fld>
            <a:endParaRPr lang="es-CO" dirty="0"/>
          </a:p>
        </p:txBody>
      </p:sp>
      <p:sp>
        <p:nvSpPr>
          <p:cNvPr id="5" name="4 Marcador de pie de página"/>
          <p:cNvSpPr>
            <a:spLocks noGrp="1"/>
          </p:cNvSpPr>
          <p:nvPr>
            <p:ph type="ftr" sz="quarter" idx="11"/>
          </p:nvPr>
        </p:nvSpPr>
        <p:spPr/>
        <p:txBody>
          <a:bodyPr/>
          <a:lstStyle>
            <a:lvl1pPr>
              <a:defRPr/>
            </a:lvl1pPr>
          </a:lstStyle>
          <a:p>
            <a:pPr>
              <a:defRPr/>
            </a:pPr>
            <a:endParaRPr lang="es-CO" dirty="0"/>
          </a:p>
        </p:txBody>
      </p:sp>
      <p:sp>
        <p:nvSpPr>
          <p:cNvPr id="6" name="5 Marcador de número de diapositiva"/>
          <p:cNvSpPr>
            <a:spLocks noGrp="1"/>
          </p:cNvSpPr>
          <p:nvPr>
            <p:ph type="sldNum" sz="quarter" idx="12"/>
          </p:nvPr>
        </p:nvSpPr>
        <p:spPr/>
        <p:txBody>
          <a:bodyPr/>
          <a:lstStyle>
            <a:lvl1pPr>
              <a:defRPr/>
            </a:lvl1pPr>
          </a:lstStyle>
          <a:p>
            <a:pPr>
              <a:defRPr/>
            </a:pPr>
            <a:fld id="{9C55C6E6-D7EB-4E56-A69F-01B97486ECAD}" type="slidenum">
              <a:rPr lang="es-CO"/>
              <a:pPr>
                <a:defRPr/>
              </a:pPr>
              <a:t>‹#›</a:t>
            </a:fld>
            <a:endParaRPr lang="es-CO"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365331D8-FD57-45BE-A483-D35F20D9B3BF}" type="datetimeFigureOut">
              <a:rPr lang="en-TT" smtClean="0"/>
              <a:pPr/>
              <a:t>03/02/2017</a:t>
            </a:fld>
            <a:endParaRPr lang="en-TT" dirty="0"/>
          </a:p>
        </p:txBody>
      </p:sp>
      <p:sp>
        <p:nvSpPr>
          <p:cNvPr id="19" name="Footer Placeholder 18"/>
          <p:cNvSpPr>
            <a:spLocks noGrp="1"/>
          </p:cNvSpPr>
          <p:nvPr>
            <p:ph type="ftr" sz="quarter" idx="11"/>
          </p:nvPr>
        </p:nvSpPr>
        <p:spPr/>
        <p:txBody>
          <a:bodyPr/>
          <a:lstStyle/>
          <a:p>
            <a:endParaRPr lang="en-TT" dirty="0"/>
          </a:p>
        </p:txBody>
      </p:sp>
      <p:sp>
        <p:nvSpPr>
          <p:cNvPr id="27" name="Slide Number Placeholder 26"/>
          <p:cNvSpPr>
            <a:spLocks noGrp="1"/>
          </p:cNvSpPr>
          <p:nvPr>
            <p:ph type="sldNum" sz="quarter" idx="12"/>
          </p:nvPr>
        </p:nvSpPr>
        <p:spPr/>
        <p:txBody>
          <a:bodyPr/>
          <a:lstStyle/>
          <a:p>
            <a:fld id="{49B5C77D-F068-4583-AF1E-5500DA36A83A}" type="slidenum">
              <a:rPr lang="en-TT" smtClean="0"/>
              <a:pPr/>
              <a:t>‹#›</a:t>
            </a:fld>
            <a:endParaRPr lang="en-TT" dirty="0"/>
          </a:p>
        </p:txBody>
      </p:sp>
    </p:spTree>
    <p:extLst>
      <p:ext uri="{BB962C8B-B14F-4D97-AF65-F5344CB8AC3E}">
        <p14:creationId xmlns:p14="http://schemas.microsoft.com/office/powerpoint/2010/main" val="146317991"/>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65331D8-FD57-45BE-A483-D35F20D9B3BF}" type="datetimeFigureOut">
              <a:rPr lang="en-TT" smtClean="0"/>
              <a:pPr/>
              <a:t>03/02/2017</a:t>
            </a:fld>
            <a:endParaRPr lang="en-TT" dirty="0"/>
          </a:p>
        </p:txBody>
      </p:sp>
      <p:sp>
        <p:nvSpPr>
          <p:cNvPr id="5" name="Footer Placeholder 4"/>
          <p:cNvSpPr>
            <a:spLocks noGrp="1"/>
          </p:cNvSpPr>
          <p:nvPr>
            <p:ph type="ftr" sz="quarter" idx="11"/>
          </p:nvPr>
        </p:nvSpPr>
        <p:spPr/>
        <p:txBody>
          <a:bodyPr/>
          <a:lstStyle/>
          <a:p>
            <a:endParaRPr lang="en-TT" dirty="0"/>
          </a:p>
        </p:txBody>
      </p:sp>
      <p:sp>
        <p:nvSpPr>
          <p:cNvPr id="6" name="Slide Number Placeholder 5"/>
          <p:cNvSpPr>
            <a:spLocks noGrp="1"/>
          </p:cNvSpPr>
          <p:nvPr>
            <p:ph type="sldNum" sz="quarter" idx="12"/>
          </p:nvPr>
        </p:nvSpPr>
        <p:spPr/>
        <p:txBody>
          <a:bodyPr/>
          <a:lstStyle/>
          <a:p>
            <a:fld id="{49B5C77D-F068-4583-AF1E-5500DA36A83A}" type="slidenum">
              <a:rPr lang="en-TT" smtClean="0"/>
              <a:pPr/>
              <a:t>‹#›</a:t>
            </a:fld>
            <a:endParaRPr lang="en-TT" dirty="0"/>
          </a:p>
        </p:txBody>
      </p:sp>
    </p:spTree>
    <p:extLst>
      <p:ext uri="{BB962C8B-B14F-4D97-AF65-F5344CB8AC3E}">
        <p14:creationId xmlns:p14="http://schemas.microsoft.com/office/powerpoint/2010/main" val="1577177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365331D8-FD57-45BE-A483-D35F20D9B3BF}" type="datetimeFigureOut">
              <a:rPr lang="en-TT" smtClean="0"/>
              <a:pPr/>
              <a:t>03/02/2017</a:t>
            </a:fld>
            <a:endParaRPr lang="en-TT" dirty="0"/>
          </a:p>
        </p:txBody>
      </p:sp>
      <p:sp>
        <p:nvSpPr>
          <p:cNvPr id="5" name="Footer Placeholder 4"/>
          <p:cNvSpPr>
            <a:spLocks noGrp="1"/>
          </p:cNvSpPr>
          <p:nvPr>
            <p:ph type="ftr" sz="quarter" idx="11"/>
          </p:nvPr>
        </p:nvSpPr>
        <p:spPr/>
        <p:txBody>
          <a:bodyPr/>
          <a:lstStyle/>
          <a:p>
            <a:endParaRPr lang="en-TT" dirty="0"/>
          </a:p>
        </p:txBody>
      </p:sp>
      <p:sp>
        <p:nvSpPr>
          <p:cNvPr id="6" name="Slide Number Placeholder 5"/>
          <p:cNvSpPr>
            <a:spLocks noGrp="1"/>
          </p:cNvSpPr>
          <p:nvPr>
            <p:ph type="sldNum" sz="quarter" idx="12"/>
          </p:nvPr>
        </p:nvSpPr>
        <p:spPr/>
        <p:txBody>
          <a:bodyPr/>
          <a:lstStyle/>
          <a:p>
            <a:fld id="{49B5C77D-F068-4583-AF1E-5500DA36A83A}" type="slidenum">
              <a:rPr lang="en-TT" smtClean="0"/>
              <a:pPr/>
              <a:t>‹#›</a:t>
            </a:fld>
            <a:endParaRPr lang="en-TT" dirty="0"/>
          </a:p>
        </p:txBody>
      </p:sp>
    </p:spTree>
    <p:extLst>
      <p:ext uri="{BB962C8B-B14F-4D97-AF65-F5344CB8AC3E}">
        <p14:creationId xmlns:p14="http://schemas.microsoft.com/office/powerpoint/2010/main" val="236491853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65331D8-FD57-45BE-A483-D35F20D9B3BF}" type="datetimeFigureOut">
              <a:rPr lang="en-TT" smtClean="0"/>
              <a:pPr/>
              <a:t>03/02/2017</a:t>
            </a:fld>
            <a:endParaRPr lang="en-TT" dirty="0"/>
          </a:p>
        </p:txBody>
      </p:sp>
      <p:sp>
        <p:nvSpPr>
          <p:cNvPr id="6" name="Footer Placeholder 5"/>
          <p:cNvSpPr>
            <a:spLocks noGrp="1"/>
          </p:cNvSpPr>
          <p:nvPr>
            <p:ph type="ftr" sz="quarter" idx="11"/>
          </p:nvPr>
        </p:nvSpPr>
        <p:spPr/>
        <p:txBody>
          <a:bodyPr/>
          <a:lstStyle/>
          <a:p>
            <a:endParaRPr lang="en-TT" dirty="0"/>
          </a:p>
        </p:txBody>
      </p:sp>
      <p:sp>
        <p:nvSpPr>
          <p:cNvPr id="7" name="Slide Number Placeholder 6"/>
          <p:cNvSpPr>
            <a:spLocks noGrp="1"/>
          </p:cNvSpPr>
          <p:nvPr>
            <p:ph type="sldNum" sz="quarter" idx="12"/>
          </p:nvPr>
        </p:nvSpPr>
        <p:spPr/>
        <p:txBody>
          <a:bodyPr/>
          <a:lstStyle/>
          <a:p>
            <a:fld id="{49B5C77D-F068-4583-AF1E-5500DA36A83A}" type="slidenum">
              <a:rPr lang="en-TT" smtClean="0"/>
              <a:pPr/>
              <a:t>‹#›</a:t>
            </a:fld>
            <a:endParaRPr lang="en-TT" dirty="0"/>
          </a:p>
        </p:txBody>
      </p:sp>
    </p:spTree>
    <p:extLst>
      <p:ext uri="{BB962C8B-B14F-4D97-AF65-F5344CB8AC3E}">
        <p14:creationId xmlns:p14="http://schemas.microsoft.com/office/powerpoint/2010/main" val="38583429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365331D8-FD57-45BE-A483-D35F20D9B3BF}" type="datetimeFigureOut">
              <a:rPr lang="en-TT" smtClean="0"/>
              <a:pPr/>
              <a:t>03/02/2017</a:t>
            </a:fld>
            <a:endParaRPr lang="en-TT" dirty="0"/>
          </a:p>
        </p:txBody>
      </p:sp>
      <p:sp>
        <p:nvSpPr>
          <p:cNvPr id="8" name="Footer Placeholder 7"/>
          <p:cNvSpPr>
            <a:spLocks noGrp="1"/>
          </p:cNvSpPr>
          <p:nvPr>
            <p:ph type="ftr" sz="quarter" idx="11"/>
          </p:nvPr>
        </p:nvSpPr>
        <p:spPr/>
        <p:txBody>
          <a:bodyPr/>
          <a:lstStyle/>
          <a:p>
            <a:endParaRPr lang="en-TT" dirty="0"/>
          </a:p>
        </p:txBody>
      </p:sp>
      <p:sp>
        <p:nvSpPr>
          <p:cNvPr id="9" name="Slide Number Placeholder 8"/>
          <p:cNvSpPr>
            <a:spLocks noGrp="1"/>
          </p:cNvSpPr>
          <p:nvPr>
            <p:ph type="sldNum" sz="quarter" idx="12"/>
          </p:nvPr>
        </p:nvSpPr>
        <p:spPr/>
        <p:txBody>
          <a:bodyPr/>
          <a:lstStyle/>
          <a:p>
            <a:fld id="{49B5C77D-F068-4583-AF1E-5500DA36A83A}" type="slidenum">
              <a:rPr lang="en-TT" smtClean="0"/>
              <a:pPr/>
              <a:t>‹#›</a:t>
            </a:fld>
            <a:endParaRPr lang="en-TT" dirty="0"/>
          </a:p>
        </p:txBody>
      </p:sp>
    </p:spTree>
    <p:extLst>
      <p:ext uri="{BB962C8B-B14F-4D97-AF65-F5344CB8AC3E}">
        <p14:creationId xmlns:p14="http://schemas.microsoft.com/office/powerpoint/2010/main" val="967129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365331D8-FD57-45BE-A483-D35F20D9B3BF}" type="datetimeFigureOut">
              <a:rPr lang="en-TT" smtClean="0"/>
              <a:pPr/>
              <a:t>03/02/2017</a:t>
            </a:fld>
            <a:endParaRPr lang="en-TT" dirty="0"/>
          </a:p>
        </p:txBody>
      </p:sp>
      <p:sp>
        <p:nvSpPr>
          <p:cNvPr id="4" name="Footer Placeholder 3"/>
          <p:cNvSpPr>
            <a:spLocks noGrp="1"/>
          </p:cNvSpPr>
          <p:nvPr>
            <p:ph type="ftr" sz="quarter" idx="11"/>
          </p:nvPr>
        </p:nvSpPr>
        <p:spPr/>
        <p:txBody>
          <a:bodyPr/>
          <a:lstStyle/>
          <a:p>
            <a:endParaRPr lang="en-TT" dirty="0"/>
          </a:p>
        </p:txBody>
      </p:sp>
      <p:sp>
        <p:nvSpPr>
          <p:cNvPr id="5" name="Slide Number Placeholder 4"/>
          <p:cNvSpPr>
            <a:spLocks noGrp="1"/>
          </p:cNvSpPr>
          <p:nvPr>
            <p:ph type="sldNum" sz="quarter" idx="12"/>
          </p:nvPr>
        </p:nvSpPr>
        <p:spPr/>
        <p:txBody>
          <a:bodyPr/>
          <a:lstStyle/>
          <a:p>
            <a:fld id="{49B5C77D-F068-4583-AF1E-5500DA36A83A}" type="slidenum">
              <a:rPr lang="en-TT" smtClean="0"/>
              <a:pPr/>
              <a:t>‹#›</a:t>
            </a:fld>
            <a:endParaRPr lang="en-TT" dirty="0"/>
          </a:p>
        </p:txBody>
      </p:sp>
    </p:spTree>
    <p:extLst>
      <p:ext uri="{BB962C8B-B14F-4D97-AF65-F5344CB8AC3E}">
        <p14:creationId xmlns:p14="http://schemas.microsoft.com/office/powerpoint/2010/main" val="5514178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331D8-FD57-45BE-A483-D35F20D9B3BF}" type="datetimeFigureOut">
              <a:rPr lang="en-TT" smtClean="0"/>
              <a:pPr/>
              <a:t>03/02/2017</a:t>
            </a:fld>
            <a:endParaRPr lang="en-TT" dirty="0"/>
          </a:p>
        </p:txBody>
      </p:sp>
      <p:sp>
        <p:nvSpPr>
          <p:cNvPr id="3" name="Footer Placeholder 2"/>
          <p:cNvSpPr>
            <a:spLocks noGrp="1"/>
          </p:cNvSpPr>
          <p:nvPr>
            <p:ph type="ftr" sz="quarter" idx="11"/>
          </p:nvPr>
        </p:nvSpPr>
        <p:spPr/>
        <p:txBody>
          <a:bodyPr/>
          <a:lstStyle/>
          <a:p>
            <a:endParaRPr lang="en-TT" dirty="0"/>
          </a:p>
        </p:txBody>
      </p:sp>
      <p:sp>
        <p:nvSpPr>
          <p:cNvPr id="4" name="Slide Number Placeholder 3"/>
          <p:cNvSpPr>
            <a:spLocks noGrp="1"/>
          </p:cNvSpPr>
          <p:nvPr>
            <p:ph type="sldNum" sz="quarter" idx="12"/>
          </p:nvPr>
        </p:nvSpPr>
        <p:spPr/>
        <p:txBody>
          <a:bodyPr/>
          <a:lstStyle/>
          <a:p>
            <a:fld id="{49B5C77D-F068-4583-AF1E-5500DA36A83A}" type="slidenum">
              <a:rPr lang="en-TT" smtClean="0"/>
              <a:pPr/>
              <a:t>‹#›</a:t>
            </a:fld>
            <a:endParaRPr lang="en-TT" dirty="0"/>
          </a:p>
        </p:txBody>
      </p:sp>
    </p:spTree>
    <p:extLst>
      <p:ext uri="{BB962C8B-B14F-4D97-AF65-F5344CB8AC3E}">
        <p14:creationId xmlns:p14="http://schemas.microsoft.com/office/powerpoint/2010/main" val="10511921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65331D8-FD57-45BE-A483-D35F20D9B3BF}" type="datetimeFigureOut">
              <a:rPr lang="en-TT" smtClean="0"/>
              <a:pPr/>
              <a:t>03/02/2017</a:t>
            </a:fld>
            <a:endParaRPr lang="en-TT" dirty="0"/>
          </a:p>
        </p:txBody>
      </p:sp>
      <p:sp>
        <p:nvSpPr>
          <p:cNvPr id="6" name="Footer Placeholder 5"/>
          <p:cNvSpPr>
            <a:spLocks noGrp="1"/>
          </p:cNvSpPr>
          <p:nvPr>
            <p:ph type="ftr" sz="quarter" idx="11"/>
          </p:nvPr>
        </p:nvSpPr>
        <p:spPr/>
        <p:txBody>
          <a:bodyPr/>
          <a:lstStyle/>
          <a:p>
            <a:endParaRPr lang="en-TT" dirty="0"/>
          </a:p>
        </p:txBody>
      </p:sp>
      <p:sp>
        <p:nvSpPr>
          <p:cNvPr id="7" name="Slide Number Placeholder 6"/>
          <p:cNvSpPr>
            <a:spLocks noGrp="1"/>
          </p:cNvSpPr>
          <p:nvPr>
            <p:ph type="sldNum" sz="quarter" idx="12"/>
          </p:nvPr>
        </p:nvSpPr>
        <p:spPr/>
        <p:txBody>
          <a:bodyPr/>
          <a:lstStyle/>
          <a:p>
            <a:fld id="{49B5C77D-F068-4583-AF1E-5500DA36A83A}" type="slidenum">
              <a:rPr lang="en-TT" smtClean="0"/>
              <a:pPr/>
              <a:t>‹#›</a:t>
            </a:fld>
            <a:endParaRPr lang="en-TT" dirty="0"/>
          </a:p>
        </p:txBody>
      </p:sp>
    </p:spTree>
    <p:extLst>
      <p:ext uri="{BB962C8B-B14F-4D97-AF65-F5344CB8AC3E}">
        <p14:creationId xmlns:p14="http://schemas.microsoft.com/office/powerpoint/2010/main" val="2544070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365331D8-FD57-45BE-A483-D35F20D9B3BF}" type="datetimeFigureOut">
              <a:rPr lang="en-TT" smtClean="0"/>
              <a:pPr/>
              <a:t>03/02/2017</a:t>
            </a:fld>
            <a:endParaRPr lang="en-TT" dirty="0"/>
          </a:p>
        </p:txBody>
      </p:sp>
      <p:sp>
        <p:nvSpPr>
          <p:cNvPr id="6" name="Footer Placeholder 5"/>
          <p:cNvSpPr>
            <a:spLocks noGrp="1"/>
          </p:cNvSpPr>
          <p:nvPr>
            <p:ph type="ftr" sz="quarter" idx="11"/>
          </p:nvPr>
        </p:nvSpPr>
        <p:spPr/>
        <p:txBody>
          <a:bodyPr/>
          <a:lstStyle/>
          <a:p>
            <a:endParaRPr lang="en-TT" dirty="0"/>
          </a:p>
        </p:txBody>
      </p:sp>
      <p:sp>
        <p:nvSpPr>
          <p:cNvPr id="7" name="Slide Number Placeholder 6"/>
          <p:cNvSpPr>
            <a:spLocks noGrp="1"/>
          </p:cNvSpPr>
          <p:nvPr>
            <p:ph type="sldNum" sz="quarter" idx="12"/>
          </p:nvPr>
        </p:nvSpPr>
        <p:spPr>
          <a:xfrm>
            <a:off x="8077200" y="6356350"/>
            <a:ext cx="609600" cy="365125"/>
          </a:xfrm>
        </p:spPr>
        <p:txBody>
          <a:bodyPr/>
          <a:lstStyle/>
          <a:p>
            <a:fld id="{49B5C77D-F068-4583-AF1E-5500DA36A83A}" type="slidenum">
              <a:rPr lang="en-TT" smtClean="0"/>
              <a:pPr/>
              <a:t>‹#›</a:t>
            </a:fld>
            <a:endParaRPr lang="en-TT"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extLst>
      <p:ext uri="{BB962C8B-B14F-4D97-AF65-F5344CB8AC3E}">
        <p14:creationId xmlns:p14="http://schemas.microsoft.com/office/powerpoint/2010/main" val="2688286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65331D8-FD57-45BE-A483-D35F20D9B3BF}" type="datetimeFigureOut">
              <a:rPr lang="en-TT" smtClean="0"/>
              <a:pPr/>
              <a:t>03/02/2017</a:t>
            </a:fld>
            <a:endParaRPr lang="en-TT" dirty="0"/>
          </a:p>
        </p:txBody>
      </p:sp>
      <p:sp>
        <p:nvSpPr>
          <p:cNvPr id="5" name="Footer Placeholder 4"/>
          <p:cNvSpPr>
            <a:spLocks noGrp="1"/>
          </p:cNvSpPr>
          <p:nvPr>
            <p:ph type="ftr" sz="quarter" idx="11"/>
          </p:nvPr>
        </p:nvSpPr>
        <p:spPr/>
        <p:txBody>
          <a:bodyPr/>
          <a:lstStyle/>
          <a:p>
            <a:endParaRPr lang="en-TT" dirty="0"/>
          </a:p>
        </p:txBody>
      </p:sp>
      <p:sp>
        <p:nvSpPr>
          <p:cNvPr id="6" name="Slide Number Placeholder 5"/>
          <p:cNvSpPr>
            <a:spLocks noGrp="1"/>
          </p:cNvSpPr>
          <p:nvPr>
            <p:ph type="sldNum" sz="quarter" idx="12"/>
          </p:nvPr>
        </p:nvSpPr>
        <p:spPr/>
        <p:txBody>
          <a:bodyPr/>
          <a:lstStyle/>
          <a:p>
            <a:fld id="{49B5C77D-F068-4583-AF1E-5500DA36A83A}" type="slidenum">
              <a:rPr lang="en-TT" smtClean="0"/>
              <a:pPr/>
              <a:t>‹#›</a:t>
            </a:fld>
            <a:endParaRPr lang="en-TT" dirty="0"/>
          </a:p>
        </p:txBody>
      </p:sp>
    </p:spTree>
    <p:extLst>
      <p:ext uri="{BB962C8B-B14F-4D97-AF65-F5344CB8AC3E}">
        <p14:creationId xmlns:p14="http://schemas.microsoft.com/office/powerpoint/2010/main" val="1268698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65331D8-FD57-45BE-A483-D35F20D9B3BF}" type="datetimeFigureOut">
              <a:rPr lang="en-TT" smtClean="0"/>
              <a:pPr/>
              <a:t>03/02/2017</a:t>
            </a:fld>
            <a:endParaRPr lang="en-TT" dirty="0"/>
          </a:p>
        </p:txBody>
      </p:sp>
      <p:sp>
        <p:nvSpPr>
          <p:cNvPr id="5" name="Footer Placeholder 4"/>
          <p:cNvSpPr>
            <a:spLocks noGrp="1"/>
          </p:cNvSpPr>
          <p:nvPr>
            <p:ph type="ftr" sz="quarter" idx="11"/>
          </p:nvPr>
        </p:nvSpPr>
        <p:spPr/>
        <p:txBody>
          <a:bodyPr/>
          <a:lstStyle/>
          <a:p>
            <a:endParaRPr lang="en-TT" dirty="0"/>
          </a:p>
        </p:txBody>
      </p:sp>
      <p:sp>
        <p:nvSpPr>
          <p:cNvPr id="6" name="Slide Number Placeholder 5"/>
          <p:cNvSpPr>
            <a:spLocks noGrp="1"/>
          </p:cNvSpPr>
          <p:nvPr>
            <p:ph type="sldNum" sz="quarter" idx="12"/>
          </p:nvPr>
        </p:nvSpPr>
        <p:spPr/>
        <p:txBody>
          <a:bodyPr/>
          <a:lstStyle/>
          <a:p>
            <a:fld id="{49B5C77D-F068-4583-AF1E-5500DA36A83A}" type="slidenum">
              <a:rPr lang="en-TT" smtClean="0"/>
              <a:pPr/>
              <a:t>‹#›</a:t>
            </a:fld>
            <a:endParaRPr lang="en-TT" dirty="0"/>
          </a:p>
        </p:txBody>
      </p:sp>
    </p:spTree>
    <p:extLst>
      <p:ext uri="{BB962C8B-B14F-4D97-AF65-F5344CB8AC3E}">
        <p14:creationId xmlns:p14="http://schemas.microsoft.com/office/powerpoint/2010/main" val="1289417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1029" name="7 Marcador de texto"/>
          <p:cNvSpPr>
            <a:spLocks noGrp="1"/>
          </p:cNvSpPr>
          <p:nvPr>
            <p:ph type="body" idx="1"/>
          </p:nvPr>
        </p:nvSpPr>
        <p:spPr bwMode="auto">
          <a:xfrm>
            <a:off x="304800" y="1554163"/>
            <a:ext cx="8686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1" name="10 Marcador de fecha"/>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latin typeface="Arial" charset="0"/>
                <a:cs typeface="Arial" charset="0"/>
              </a:defRPr>
            </a:lvl1pPr>
          </a:lstStyle>
          <a:p>
            <a:pPr>
              <a:defRPr/>
            </a:pPr>
            <a:fld id="{C89CC93B-803C-429A-9D2D-0F83A7E5391F}" type="datetimeFigureOut">
              <a:rPr lang="es-CO"/>
              <a:pPr>
                <a:defRPr/>
              </a:pPr>
              <a:t>3/02/2017</a:t>
            </a:fld>
            <a:endParaRPr lang="es-CO" dirty="0"/>
          </a:p>
        </p:txBody>
      </p:sp>
      <p:sp>
        <p:nvSpPr>
          <p:cNvPr id="28" name="27 Marcador de pie de página"/>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latin typeface="Arial" charset="0"/>
                <a:cs typeface="Arial" charset="0"/>
              </a:defRPr>
            </a:lvl1pPr>
          </a:lstStyle>
          <a:p>
            <a:pPr>
              <a:defRPr/>
            </a:pPr>
            <a:endParaRPr lang="es-CO" dirty="0"/>
          </a:p>
        </p:txBody>
      </p:sp>
      <p:sp>
        <p:nvSpPr>
          <p:cNvPr id="5" name="4 Marcador de número de diapositiva"/>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latin typeface="Arial" charset="0"/>
                <a:cs typeface="Arial" charset="0"/>
              </a:defRPr>
            </a:lvl1pPr>
          </a:lstStyle>
          <a:p>
            <a:pPr>
              <a:defRPr/>
            </a:pPr>
            <a:fld id="{B693BAFF-7BBD-430B-AE1A-CA97D3314C47}" type="slidenum">
              <a:rPr lang="es-CO"/>
              <a:pPr>
                <a:defRPr/>
              </a:pPr>
              <a:t>‹#›</a:t>
            </a:fld>
            <a:endParaRPr lang="es-CO" dirty="0"/>
          </a:p>
        </p:txBody>
      </p:sp>
      <p:sp>
        <p:nvSpPr>
          <p:cNvPr id="10" name="9 Marcador de título"/>
          <p:cNvSpPr>
            <a:spLocks noGrp="1"/>
          </p:cNvSpPr>
          <p:nvPr>
            <p:ph type="title"/>
          </p:nvPr>
        </p:nvSpPr>
        <p:spPr>
          <a:xfrm>
            <a:off x="304800" y="457200"/>
            <a:ext cx="8686800" cy="838200"/>
          </a:xfrm>
          <a:prstGeom prst="rect">
            <a:avLst/>
          </a:prstGeom>
        </p:spPr>
        <p:txBody>
          <a:bodyPr vert="horz" anchor="ctr">
            <a:normAutofit/>
          </a:bodyPr>
          <a:lstStyle/>
          <a:p>
            <a:r>
              <a:rPr lang="es-ES"/>
              <a:t>Haga clic para modificar el estilo de título del patrón</a:t>
            </a:r>
            <a:endParaRPr lang="en-US"/>
          </a:p>
        </p:txBody>
      </p:sp>
      <p:sp>
        <p:nvSpPr>
          <p:cNvPr id="9" name="8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12" name="11 Conector recto"/>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Tree>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87" r:id="rId4"/>
    <p:sldLayoutId id="2147483793" r:id="rId5"/>
    <p:sldLayoutId id="2147483788" r:id="rId6"/>
    <p:sldLayoutId id="2147483794" r:id="rId7"/>
    <p:sldLayoutId id="2147483795" r:id="rId8"/>
    <p:sldLayoutId id="2147483796" r:id="rId9"/>
    <p:sldLayoutId id="2147483789" r:id="rId10"/>
    <p:sldLayoutId id="2147483797" r:id="rId11"/>
  </p:sldLayoutIdLst>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65331D8-FD57-45BE-A483-D35F20D9B3BF}" type="datetimeFigureOut">
              <a:rPr lang="en-TT" smtClean="0"/>
              <a:pPr/>
              <a:t>03/02/2017</a:t>
            </a:fld>
            <a:endParaRPr lang="en-TT"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TT"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9B5C77D-F068-4583-AF1E-5500DA36A83A}" type="slidenum">
              <a:rPr lang="en-TT" smtClean="0"/>
              <a:pPr/>
              <a:t>‹#›</a:t>
            </a:fld>
            <a:endParaRPr lang="en-TT"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extLst>
      <p:ext uri="{BB962C8B-B14F-4D97-AF65-F5344CB8AC3E}">
        <p14:creationId xmlns:p14="http://schemas.microsoft.com/office/powerpoint/2010/main" val="281057192"/>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http://www.zonalibre.org/blog/mitribuurbana/archives/arbol.gif" TargetMode="External"/><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http://www.zonalibre.org/blog/mitribuurbana/archives/arbol.gif" TargetMode="External"/><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259632" y="1484784"/>
            <a:ext cx="6712237" cy="3508653"/>
          </a:xfrm>
          <a:prstGeom prst="rect">
            <a:avLst/>
          </a:prstGeom>
          <a:solidFill>
            <a:srgbClr val="FFC000"/>
          </a:solidFill>
          <a:ln w="76200">
            <a:solidFill>
              <a:srgbClr val="C00000"/>
            </a:solidFill>
          </a:ln>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endParaRPr lang="es-CO" sz="5400" dirty="0">
              <a:effectLst>
                <a:outerShdw blurRad="38100" dist="38100" dir="2700000" algn="tl">
                  <a:srgbClr val="000000">
                    <a:alpha val="43137"/>
                  </a:srgbClr>
                </a:outerShdw>
                <a:reflection blurRad="12700" stA="48000" endA="300" endPos="55000" dir="5400000" sy="-90000" algn="bl" rotWithShape="0"/>
              </a:effectLst>
              <a:latin typeface="Comic Sans MS" pitchFamily="66" charset="0"/>
            </a:endParaRPr>
          </a:p>
          <a:p>
            <a:pPr algn="ctr">
              <a:defRPr/>
            </a:pPr>
            <a:r>
              <a:rPr lang="en-029" sz="2800" b="1" dirty="0">
                <a:effectLst>
                  <a:reflection blurRad="12700" stA="48000" endA="300" endPos="55000" dir="5400000" sy="-90000" algn="bl" rotWithShape="0"/>
                </a:effectLst>
                <a:latin typeface="Comic Sans MS" pitchFamily="66" charset="0"/>
              </a:rPr>
              <a:t>LATIN AMERICA AND CARIBBEAN REPORT </a:t>
            </a:r>
          </a:p>
          <a:p>
            <a:pPr algn="ctr">
              <a:defRPr/>
            </a:pPr>
            <a:endParaRPr lang="en-029" sz="2800" b="1" dirty="0">
              <a:effectLst>
                <a:reflection blurRad="12700" stA="48000" endA="300" endPos="55000" dir="5400000" sy="-90000" algn="bl" rotWithShape="0"/>
              </a:effectLst>
              <a:latin typeface="Comic Sans MS" pitchFamily="66" charset="0"/>
            </a:endParaRPr>
          </a:p>
          <a:p>
            <a:pPr algn="ctr">
              <a:defRPr/>
            </a:pPr>
            <a:r>
              <a:rPr lang="en-029" sz="2800" b="1" spc="50" dirty="0">
                <a:ln w="11430"/>
                <a:latin typeface="Arial" charset="0"/>
                <a:cs typeface="Arial" charset="0"/>
              </a:rPr>
              <a:t>CBF COORDINATORS MEETING</a:t>
            </a:r>
          </a:p>
          <a:p>
            <a:pPr algn="ctr">
              <a:defRPr/>
            </a:pPr>
            <a:r>
              <a:rPr lang="en-029" sz="2800" b="1" spc="50" dirty="0">
                <a:ln w="11430"/>
                <a:latin typeface="Arial" charset="0"/>
                <a:cs typeface="Arial" charset="0"/>
              </a:rPr>
              <a:t>ROME Nov 2016</a:t>
            </a:r>
          </a:p>
          <a:p>
            <a:pPr algn="ctr">
              <a:defRPr/>
            </a:pPr>
            <a:endParaRPr lang="es-ES" sz="2800" spc="50" dirty="0">
              <a:ln w="11430"/>
              <a:solidFill>
                <a:srgbClr val="C00000"/>
              </a:solidFill>
              <a:latin typeface="Arial" charset="0"/>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map latin american countrie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15616" y="71367"/>
            <a:ext cx="6639272" cy="6790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071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a:xfrm>
            <a:off x="0" y="0"/>
            <a:ext cx="9144000" cy="836712"/>
          </a:xfrm>
          <a:solidFill>
            <a:srgbClr val="C00000"/>
          </a:solidFill>
        </p:spPr>
        <p:txBody>
          <a:bodyPr/>
          <a:lstStyle/>
          <a:p>
            <a:pPr algn="ctr" eaLnBrk="1" hangingPunct="1"/>
            <a:r>
              <a:rPr lang="en-GB" sz="2800" b="1" u="sng" noProof="0" dirty="0">
                <a:solidFill>
                  <a:srgbClr val="FFFF00"/>
                </a:solidFill>
                <a:latin typeface="Arial Narrow" pitchFamily="34" charset="0"/>
              </a:rPr>
              <a:t>OVERVIEW</a:t>
            </a:r>
          </a:p>
        </p:txBody>
      </p:sp>
      <p:sp>
        <p:nvSpPr>
          <p:cNvPr id="3" name="2 Marcador de contenido"/>
          <p:cNvSpPr>
            <a:spLocks noGrp="1"/>
          </p:cNvSpPr>
          <p:nvPr>
            <p:ph idx="1"/>
          </p:nvPr>
        </p:nvSpPr>
        <p:spPr>
          <a:xfrm>
            <a:off x="0" y="836712"/>
            <a:ext cx="9144000" cy="5904656"/>
          </a:xfrm>
          <a:solidFill>
            <a:srgbClr val="FF9933"/>
          </a:solidFill>
          <a:ln w="76200">
            <a:solidFill>
              <a:srgbClr val="C00000"/>
            </a:solidFill>
          </a:ln>
        </p:spPr>
        <p:txBody>
          <a:bodyPr/>
          <a:lstStyle/>
          <a:p>
            <a:pPr algn="ctr"/>
            <a:r>
              <a:rPr lang="en-029" sz="2800" dirty="0">
                <a:solidFill>
                  <a:schemeClr val="tx1"/>
                </a:solidFill>
                <a:latin typeface="Calibri" panose="020F0502020204030204" pitchFamily="34" charset="0"/>
                <a:cs typeface="Calibri" panose="020F0502020204030204" pitchFamily="34" charset="0"/>
              </a:rPr>
              <a:t>Latin America &amp; the Caribbean </a:t>
            </a:r>
          </a:p>
          <a:p>
            <a:pPr algn="ctr"/>
            <a:r>
              <a:rPr lang="en-029" sz="2800" dirty="0">
                <a:solidFill>
                  <a:schemeClr val="tx1"/>
                </a:solidFill>
                <a:latin typeface="Calibri" panose="020F0502020204030204" pitchFamily="34" charset="0"/>
                <a:cs typeface="Calibri" panose="020F0502020204030204" pitchFamily="34" charset="0"/>
              </a:rPr>
              <a:t>accounts for 8.6% (638 million) </a:t>
            </a:r>
          </a:p>
          <a:p>
            <a:pPr algn="ctr"/>
            <a:r>
              <a:rPr lang="en-029" sz="2800" dirty="0">
                <a:solidFill>
                  <a:schemeClr val="tx1"/>
                </a:solidFill>
                <a:latin typeface="Calibri" panose="020F0502020204030204" pitchFamily="34" charset="0"/>
                <a:cs typeface="Calibri" panose="020F0502020204030204" pitchFamily="34" charset="0"/>
              </a:rPr>
              <a:t>of the world´s population of 7.14 billion. It is:</a:t>
            </a:r>
          </a:p>
          <a:p>
            <a:pPr algn="ctr"/>
            <a:endParaRPr lang="en-029" sz="2800" dirty="0">
              <a:solidFill>
                <a:schemeClr val="tx1"/>
              </a:solidFill>
              <a:latin typeface="Calibri" panose="020F0502020204030204" pitchFamily="34" charset="0"/>
              <a:cs typeface="Calibri" panose="020F0502020204030204" pitchFamily="34" charset="0"/>
            </a:endParaRPr>
          </a:p>
          <a:p>
            <a:pPr lvl="1">
              <a:buClr>
                <a:schemeClr val="tx2"/>
              </a:buClr>
              <a:buSzPct val="90000"/>
              <a:buFont typeface="Wingdings" panose="05000000000000000000" pitchFamily="2" charset="2"/>
              <a:buChar char="§"/>
            </a:pPr>
            <a:r>
              <a:rPr lang="en-029" dirty="0">
                <a:solidFill>
                  <a:schemeClr val="tx1"/>
                </a:solidFill>
                <a:latin typeface="Calibri" panose="020F0502020204030204" pitchFamily="34" charset="0"/>
                <a:cs typeface="Calibri" panose="020F0502020204030204" pitchFamily="34" charset="0"/>
              </a:rPr>
              <a:t>increasingly urban (80%) </a:t>
            </a:r>
          </a:p>
          <a:p>
            <a:pPr lvl="1">
              <a:buClr>
                <a:schemeClr val="tx2"/>
              </a:buClr>
              <a:buSzPct val="90000"/>
              <a:buFont typeface="Wingdings" panose="05000000000000000000" pitchFamily="2" charset="2"/>
              <a:buChar char="§"/>
            </a:pPr>
            <a:r>
              <a:rPr lang="en-029" dirty="0">
                <a:solidFill>
                  <a:schemeClr val="tx1"/>
                </a:solidFill>
                <a:latin typeface="Calibri" panose="020F0502020204030204" pitchFamily="34" charset="0"/>
                <a:cs typeface="Calibri" panose="020F0502020204030204" pitchFamily="34" charset="0"/>
              </a:rPr>
              <a:t>Most unequal part of the world. </a:t>
            </a:r>
          </a:p>
          <a:p>
            <a:pPr lvl="2">
              <a:buClr>
                <a:schemeClr val="tx2"/>
              </a:buClr>
              <a:buSzPct val="90000"/>
              <a:buFont typeface="Wingdings" panose="05000000000000000000" pitchFamily="2" charset="2"/>
              <a:buChar char="§"/>
            </a:pPr>
            <a:r>
              <a:rPr lang="en-029" dirty="0">
                <a:solidFill>
                  <a:schemeClr val="tx1"/>
                </a:solidFill>
                <a:latin typeface="Calibri" panose="020F0502020204030204" pitchFamily="34" charset="0"/>
                <a:cs typeface="Calibri" panose="020F0502020204030204" pitchFamily="34" charset="0"/>
              </a:rPr>
              <a:t>The richest 20% control 57% of all resources while the poorest 20% a mere 3.5% of resources.</a:t>
            </a:r>
          </a:p>
          <a:p>
            <a:pPr marL="914400" lvl="2" indent="0">
              <a:buClr>
                <a:schemeClr val="tx2"/>
              </a:buClr>
              <a:buSzPct val="90000"/>
              <a:buNone/>
            </a:pPr>
            <a:r>
              <a:rPr lang="en-029" dirty="0">
                <a:solidFill>
                  <a:schemeClr val="tx1"/>
                </a:solidFill>
                <a:latin typeface="Calibri" panose="020F0502020204030204" pitchFamily="34" charset="0"/>
                <a:cs typeface="Calibri" panose="020F0502020204030204" pitchFamily="34" charset="0"/>
              </a:rPr>
              <a:t> </a:t>
            </a:r>
          </a:p>
          <a:p>
            <a:pPr lvl="1" algn="ctr">
              <a:buFont typeface="Wingdings" panose="05000000000000000000" pitchFamily="2" charset="2"/>
              <a:buChar char="q"/>
            </a:pPr>
            <a:r>
              <a:rPr lang="en-029" dirty="0">
                <a:solidFill>
                  <a:schemeClr val="tx1"/>
                </a:solidFill>
                <a:latin typeface="Calibri" panose="020F0502020204030204" pitchFamily="34" charset="0"/>
                <a:cs typeface="Calibri" panose="020F0502020204030204" pitchFamily="34" charset="0"/>
              </a:rPr>
              <a:t>“The great masses of poor who are unable to emerge from their state of prostration” </a:t>
            </a:r>
          </a:p>
          <a:p>
            <a:pPr lvl="1" algn="ctr">
              <a:buFont typeface="Wingdings" panose="05000000000000000000" pitchFamily="2" charset="2"/>
              <a:buChar char="q"/>
            </a:pPr>
            <a:r>
              <a:rPr lang="en-029" sz="2000" dirty="0">
                <a:solidFill>
                  <a:schemeClr val="tx1"/>
                </a:solidFill>
                <a:latin typeface="Calibri" panose="020F0502020204030204" pitchFamily="34" charset="0"/>
                <a:cs typeface="Calibri" panose="020F0502020204030204" pitchFamily="34" charset="0"/>
              </a:rPr>
              <a:t>(Report from Southern Cone Zone Coordinator)</a:t>
            </a:r>
            <a:endParaRPr lang="en-GB" sz="2000" dirty="0">
              <a:solidFill>
                <a:schemeClr val="tx1"/>
              </a:solidFill>
              <a:latin typeface="Calibri" panose="020F0502020204030204" pitchFamily="34" charset="0"/>
              <a:cs typeface="Calibri" panose="020F0502020204030204" pitchFamily="34" charset="0"/>
            </a:endParaRPr>
          </a:p>
          <a:p>
            <a:pPr algn="just" eaLnBrk="1" hangingPunct="1"/>
            <a:endParaRPr lang="en-GB" sz="2800" noProof="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500"/>
                                        <p:tgtEl>
                                          <p:spTgt spid="3">
                                            <p:txEl>
                                              <p:pRg st="4" end="4"/>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down)">
                                      <p:cBhvr>
                                        <p:cTn id="21" dur="500"/>
                                        <p:tgtEl>
                                          <p:spTgt spid="3">
                                            <p:txEl>
                                              <p:pRg st="5" end="5"/>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wipe(down)">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wipe(down)">
                                      <p:cBhvr>
                                        <p:cTn id="29" dur="500"/>
                                        <p:tgtEl>
                                          <p:spTgt spid="3">
                                            <p:txEl>
                                              <p:pRg st="8" end="8"/>
                                            </p:txEl>
                                          </p:spTgt>
                                        </p:tgtEl>
                                      </p:cBhvr>
                                    </p:animEffect>
                                  </p:childTnLst>
                                </p:cTn>
                              </p:par>
                              <p:par>
                                <p:cTn id="30" presetID="22" presetClass="entr" presetSubtype="4"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wipe(down)">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a:xfrm>
            <a:off x="0" y="0"/>
            <a:ext cx="9144000" cy="836712"/>
          </a:xfrm>
          <a:solidFill>
            <a:srgbClr val="C00000"/>
          </a:solidFill>
        </p:spPr>
        <p:txBody>
          <a:bodyPr/>
          <a:lstStyle/>
          <a:p>
            <a:pPr algn="ctr" eaLnBrk="1" hangingPunct="1"/>
            <a:r>
              <a:rPr lang="en-GB" sz="2800" b="1" u="sng" noProof="0" dirty="0">
                <a:solidFill>
                  <a:srgbClr val="FFFF00"/>
                </a:solidFill>
                <a:latin typeface="Arial Narrow" pitchFamily="34" charset="0"/>
              </a:rPr>
              <a:t>OVERVIEW</a:t>
            </a:r>
          </a:p>
        </p:txBody>
      </p:sp>
      <p:sp>
        <p:nvSpPr>
          <p:cNvPr id="3" name="2 Marcador de contenido"/>
          <p:cNvSpPr>
            <a:spLocks noGrp="1"/>
          </p:cNvSpPr>
          <p:nvPr>
            <p:ph idx="1"/>
          </p:nvPr>
        </p:nvSpPr>
        <p:spPr>
          <a:xfrm>
            <a:off x="107504" y="836712"/>
            <a:ext cx="9036496" cy="5760640"/>
          </a:xfrm>
          <a:solidFill>
            <a:srgbClr val="FF9933"/>
          </a:solidFill>
          <a:ln w="76200">
            <a:solidFill>
              <a:srgbClr val="C00000"/>
            </a:solidFill>
          </a:ln>
        </p:spPr>
        <p:txBody>
          <a:bodyPr/>
          <a:lstStyle/>
          <a:p>
            <a:r>
              <a:rPr lang="en-029" dirty="0">
                <a:solidFill>
                  <a:schemeClr val="tx1"/>
                </a:solidFill>
                <a:latin typeface="Calibri" panose="020F0502020204030204" pitchFamily="34" charset="0"/>
                <a:cs typeface="Calibri" panose="020F0502020204030204" pitchFamily="34" charset="0"/>
              </a:rPr>
              <a:t>Formal democratic structures while: </a:t>
            </a:r>
          </a:p>
          <a:p>
            <a:pPr lvl="2">
              <a:buClrTx/>
              <a:buSzPct val="90000"/>
              <a:buFont typeface="Wingdings" panose="05000000000000000000" pitchFamily="2" charset="2"/>
              <a:buChar char="§"/>
            </a:pPr>
            <a:r>
              <a:rPr lang="en-029" sz="3600" dirty="0">
                <a:solidFill>
                  <a:schemeClr val="tx1"/>
                </a:solidFill>
                <a:latin typeface="Calibri" panose="020F0502020204030204" pitchFamily="34" charset="0"/>
                <a:cs typeface="Calibri" panose="020F0502020204030204" pitchFamily="34" charset="0"/>
              </a:rPr>
              <a:t>“Corruption, </a:t>
            </a:r>
          </a:p>
          <a:p>
            <a:pPr lvl="2">
              <a:buClrTx/>
              <a:buSzPct val="90000"/>
              <a:buFont typeface="Wingdings" panose="05000000000000000000" pitchFamily="2" charset="2"/>
              <a:buChar char="§"/>
            </a:pPr>
            <a:r>
              <a:rPr lang="en-029" sz="3600" dirty="0">
                <a:solidFill>
                  <a:schemeClr val="tx1"/>
                </a:solidFill>
                <a:latin typeface="Calibri" panose="020F0502020204030204" pitchFamily="34" charset="0"/>
                <a:cs typeface="Calibri" panose="020F0502020204030204" pitchFamily="34" charset="0"/>
              </a:rPr>
              <a:t>Impunity,</a:t>
            </a:r>
          </a:p>
          <a:p>
            <a:pPr lvl="2">
              <a:buClrTx/>
              <a:buSzPct val="90000"/>
              <a:buFont typeface="Wingdings" panose="05000000000000000000" pitchFamily="2" charset="2"/>
              <a:buChar char="§"/>
            </a:pPr>
            <a:r>
              <a:rPr lang="en-029" sz="3600" dirty="0">
                <a:solidFill>
                  <a:schemeClr val="tx1"/>
                </a:solidFill>
                <a:latin typeface="Calibri" panose="020F0502020204030204" pitchFamily="34" charset="0"/>
                <a:cs typeface="Calibri" panose="020F0502020204030204" pitchFamily="34" charset="0"/>
              </a:rPr>
              <a:t> delinquency, </a:t>
            </a:r>
          </a:p>
          <a:p>
            <a:pPr lvl="2">
              <a:buClrTx/>
              <a:buSzPct val="90000"/>
              <a:buFont typeface="Wingdings" panose="05000000000000000000" pitchFamily="2" charset="2"/>
              <a:buChar char="§"/>
            </a:pPr>
            <a:r>
              <a:rPr lang="en-029" sz="3600" dirty="0">
                <a:solidFill>
                  <a:schemeClr val="tx1"/>
                </a:solidFill>
                <a:latin typeface="Calibri" panose="020F0502020204030204" pitchFamily="34" charset="0"/>
                <a:cs typeface="Calibri" panose="020F0502020204030204" pitchFamily="34" charset="0"/>
              </a:rPr>
              <a:t>high rates of maternity in under 15’s,</a:t>
            </a:r>
          </a:p>
          <a:p>
            <a:pPr lvl="2">
              <a:buClrTx/>
              <a:buSzPct val="90000"/>
              <a:buFont typeface="Wingdings" panose="05000000000000000000" pitchFamily="2" charset="2"/>
              <a:buChar char="§"/>
            </a:pPr>
            <a:r>
              <a:rPr lang="en-029" sz="3600" dirty="0">
                <a:solidFill>
                  <a:schemeClr val="tx1"/>
                </a:solidFill>
                <a:latin typeface="Calibri" panose="020F0502020204030204" pitchFamily="34" charset="0"/>
                <a:cs typeface="Calibri" panose="020F0502020204030204" pitchFamily="34" charset="0"/>
              </a:rPr>
              <a:t>irresponsible fatherhood,</a:t>
            </a:r>
          </a:p>
          <a:p>
            <a:pPr lvl="2">
              <a:buClrTx/>
              <a:buSzPct val="90000"/>
              <a:buFont typeface="Wingdings" panose="05000000000000000000" pitchFamily="2" charset="2"/>
              <a:buChar char="§"/>
            </a:pPr>
            <a:r>
              <a:rPr lang="en-029" sz="3600" dirty="0">
                <a:solidFill>
                  <a:schemeClr val="tx1"/>
                </a:solidFill>
                <a:latin typeface="Calibri" panose="020F0502020204030204" pitchFamily="34" charset="0"/>
                <a:cs typeface="Calibri" panose="020F0502020204030204" pitchFamily="34" charset="0"/>
              </a:rPr>
              <a:t>violence and other evils”</a:t>
            </a:r>
          </a:p>
          <a:p>
            <a:r>
              <a:rPr lang="en-029" dirty="0">
                <a:solidFill>
                  <a:schemeClr val="tx1"/>
                </a:solidFill>
                <a:latin typeface="Calibri" panose="020F0502020204030204" pitchFamily="34" charset="0"/>
                <a:cs typeface="Calibri" panose="020F0502020204030204" pitchFamily="34" charset="0"/>
              </a:rPr>
              <a:t>continue to plague the region </a:t>
            </a:r>
          </a:p>
          <a:p>
            <a:r>
              <a:rPr lang="en-029" sz="2400" dirty="0">
                <a:solidFill>
                  <a:schemeClr val="tx1"/>
                </a:solidFill>
                <a:latin typeface="Calibri" panose="020F0502020204030204" pitchFamily="34" charset="0"/>
                <a:cs typeface="Calibri" panose="020F0502020204030204" pitchFamily="34" charset="0"/>
              </a:rPr>
              <a:t>(cf. Report from Andean Countries Zone Coordinator)</a:t>
            </a:r>
            <a:endParaRPr lang="en-GB" sz="2400" dirty="0">
              <a:solidFill>
                <a:schemeClr val="tx1"/>
              </a:solidFill>
              <a:latin typeface="Calibri" panose="020F0502020204030204" pitchFamily="34" charset="0"/>
              <a:cs typeface="Calibri" panose="020F0502020204030204" pitchFamily="34" charset="0"/>
            </a:endParaRPr>
          </a:p>
          <a:p>
            <a:pPr algn="just" eaLnBrk="1" hangingPunct="1"/>
            <a:endParaRPr lang="en-GB" sz="2800" noProof="0" dirty="0"/>
          </a:p>
        </p:txBody>
      </p:sp>
    </p:spTree>
    <p:extLst>
      <p:ext uri="{BB962C8B-B14F-4D97-AF65-F5344CB8AC3E}">
        <p14:creationId xmlns:p14="http://schemas.microsoft.com/office/powerpoint/2010/main" val="8880527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a:xfrm>
            <a:off x="0" y="0"/>
            <a:ext cx="9144000" cy="836712"/>
          </a:xfrm>
          <a:solidFill>
            <a:srgbClr val="C00000"/>
          </a:solidFill>
        </p:spPr>
        <p:txBody>
          <a:bodyPr/>
          <a:lstStyle/>
          <a:p>
            <a:pPr algn="ctr" eaLnBrk="1" hangingPunct="1"/>
            <a:r>
              <a:rPr lang="en-GB" sz="2800" b="1" u="sng" noProof="0" dirty="0">
                <a:solidFill>
                  <a:srgbClr val="FFFF00"/>
                </a:solidFill>
                <a:latin typeface="Arial Narrow" pitchFamily="34" charset="0"/>
              </a:rPr>
              <a:t>OVERVIEW</a:t>
            </a:r>
          </a:p>
        </p:txBody>
      </p:sp>
      <p:sp>
        <p:nvSpPr>
          <p:cNvPr id="3" name="2 Marcador de contenido"/>
          <p:cNvSpPr>
            <a:spLocks noGrp="1"/>
          </p:cNvSpPr>
          <p:nvPr>
            <p:ph idx="1"/>
          </p:nvPr>
        </p:nvSpPr>
        <p:spPr>
          <a:xfrm>
            <a:off x="0" y="836712"/>
            <a:ext cx="9144000" cy="6021288"/>
          </a:xfrm>
          <a:solidFill>
            <a:srgbClr val="FF9933"/>
          </a:solidFill>
          <a:ln w="76200">
            <a:solidFill>
              <a:srgbClr val="C00000"/>
            </a:solidFill>
          </a:ln>
        </p:spPr>
        <p:txBody>
          <a:bodyPr/>
          <a:lstStyle/>
          <a:p>
            <a:r>
              <a:rPr lang="en-029" dirty="0">
                <a:latin typeface="Comic Sans MS" panose="030F0702030302020204" pitchFamily="66" charset="0"/>
              </a:rPr>
              <a:t>2 countries with the most Catholics in the world: </a:t>
            </a:r>
          </a:p>
          <a:p>
            <a:pPr marL="0" indent="0">
              <a:buNone/>
            </a:pPr>
            <a:r>
              <a:rPr lang="en-029" dirty="0">
                <a:latin typeface="Comic Sans MS" panose="030F0702030302020204" pitchFamily="66" charset="0"/>
              </a:rPr>
              <a:t>	Brazil 125 million, Mexico 99 million</a:t>
            </a:r>
          </a:p>
          <a:p>
            <a:endParaRPr lang="en-029" b="1" dirty="0">
              <a:latin typeface="Comic Sans MS" panose="030F0702030302020204" pitchFamily="66" charset="0"/>
            </a:endParaRPr>
          </a:p>
          <a:p>
            <a:r>
              <a:rPr lang="en-029" b="1" dirty="0">
                <a:latin typeface="Comic Sans MS" panose="030F0702030302020204" pitchFamily="66" charset="0"/>
              </a:rPr>
              <a:t>Brazil.</a:t>
            </a:r>
            <a:r>
              <a:rPr lang="en-029" dirty="0">
                <a:latin typeface="Comic Sans MS" panose="030F0702030302020204" pitchFamily="66" charset="0"/>
              </a:rPr>
              <a:t> Highest income inequality in OECD,  Only .8% of national income to poorest 10% </a:t>
            </a:r>
          </a:p>
          <a:p>
            <a:endParaRPr lang="en-029" b="1" dirty="0">
              <a:latin typeface="Comic Sans MS" panose="030F0702030302020204" pitchFamily="66" charset="0"/>
            </a:endParaRPr>
          </a:p>
          <a:p>
            <a:r>
              <a:rPr lang="en-029" b="1" dirty="0">
                <a:latin typeface="Comic Sans MS" panose="030F0702030302020204" pitchFamily="66" charset="0"/>
              </a:rPr>
              <a:t>Mexico</a:t>
            </a:r>
            <a:r>
              <a:rPr lang="en-029" dirty="0">
                <a:latin typeface="Comic Sans MS" panose="030F0702030302020204" pitchFamily="66" charset="0"/>
              </a:rPr>
              <a:t>. Second most unequal country among major developed and developing countries.</a:t>
            </a:r>
            <a:endParaRPr lang="en-GB" sz="2800" noProof="0" dirty="0">
              <a:latin typeface="Comic Sans MS" panose="030F0702030302020204" pitchFamily="66" charset="0"/>
            </a:endParaRPr>
          </a:p>
        </p:txBody>
      </p:sp>
    </p:spTree>
    <p:extLst>
      <p:ext uri="{BB962C8B-B14F-4D97-AF65-F5344CB8AC3E}">
        <p14:creationId xmlns:p14="http://schemas.microsoft.com/office/powerpoint/2010/main" val="3320858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 calcmode="lin" valueType="num">
                                      <p:cBhvr additive="base">
                                        <p:cTn id="2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a:xfrm>
            <a:off x="0" y="0"/>
            <a:ext cx="9144000" cy="836712"/>
          </a:xfrm>
          <a:solidFill>
            <a:srgbClr val="C00000"/>
          </a:solidFill>
        </p:spPr>
        <p:txBody>
          <a:bodyPr/>
          <a:lstStyle/>
          <a:p>
            <a:pPr algn="ctr" eaLnBrk="1" hangingPunct="1"/>
            <a:r>
              <a:rPr lang="en-GB" sz="2800" b="1" u="sng" noProof="0" dirty="0">
                <a:solidFill>
                  <a:srgbClr val="FFFF00"/>
                </a:solidFill>
                <a:latin typeface="Arial Narrow" pitchFamily="34" charset="0"/>
              </a:rPr>
              <a:t>OVERVIEW</a:t>
            </a:r>
          </a:p>
        </p:txBody>
      </p:sp>
      <p:sp>
        <p:nvSpPr>
          <p:cNvPr id="3" name="2 Marcador de contenido"/>
          <p:cNvSpPr>
            <a:spLocks noGrp="1"/>
          </p:cNvSpPr>
          <p:nvPr>
            <p:ph idx="1"/>
          </p:nvPr>
        </p:nvSpPr>
        <p:spPr>
          <a:xfrm>
            <a:off x="0" y="836712"/>
            <a:ext cx="9108504" cy="5976664"/>
          </a:xfrm>
          <a:solidFill>
            <a:srgbClr val="FF9933"/>
          </a:solidFill>
          <a:ln w="76200">
            <a:solidFill>
              <a:srgbClr val="C00000"/>
            </a:solidFill>
          </a:ln>
        </p:spPr>
        <p:txBody>
          <a:bodyPr/>
          <a:lstStyle/>
          <a:p>
            <a:pPr>
              <a:lnSpc>
                <a:spcPts val="2500"/>
              </a:lnSpc>
            </a:pPr>
            <a:r>
              <a:rPr lang="en-029" sz="2800" b="1" dirty="0">
                <a:solidFill>
                  <a:schemeClr val="tx1"/>
                </a:solidFill>
                <a:latin typeface="Calibri" panose="020F0502020204030204" pitchFamily="34" charset="0"/>
                <a:cs typeface="Calibri" panose="020F0502020204030204" pitchFamily="34" charset="0"/>
              </a:rPr>
              <a:t>Catholics: </a:t>
            </a:r>
          </a:p>
          <a:p>
            <a:pPr>
              <a:lnSpc>
                <a:spcPts val="2500"/>
              </a:lnSpc>
            </a:pPr>
            <a:r>
              <a:rPr lang="en-029" sz="2800" dirty="0">
                <a:solidFill>
                  <a:schemeClr val="tx1"/>
                </a:solidFill>
                <a:latin typeface="Calibri" panose="020F0502020204030204" pitchFamily="34" charset="0"/>
                <a:cs typeface="Calibri" panose="020F0502020204030204" pitchFamily="34" charset="0"/>
              </a:rPr>
              <a:t>500 million, or 40% of the world’s 1.1 billion Catholics.</a:t>
            </a:r>
          </a:p>
          <a:p>
            <a:pPr>
              <a:lnSpc>
                <a:spcPts val="2500"/>
              </a:lnSpc>
            </a:pPr>
            <a:endParaRPr lang="en-029" sz="2800" dirty="0">
              <a:solidFill>
                <a:schemeClr val="tx1"/>
              </a:solidFill>
              <a:latin typeface="Calibri" panose="020F0502020204030204" pitchFamily="34" charset="0"/>
              <a:cs typeface="Calibri" panose="020F0502020204030204" pitchFamily="34" charset="0"/>
            </a:endParaRPr>
          </a:p>
          <a:p>
            <a:pPr>
              <a:lnSpc>
                <a:spcPts val="2500"/>
              </a:lnSpc>
            </a:pPr>
            <a:r>
              <a:rPr lang="en-029" sz="2800" b="1" dirty="0">
                <a:solidFill>
                  <a:schemeClr val="tx1"/>
                </a:solidFill>
                <a:latin typeface="Calibri" panose="020F0502020204030204" pitchFamily="34" charset="0"/>
                <a:cs typeface="Calibri" panose="020F0502020204030204" pitchFamily="34" charset="0"/>
              </a:rPr>
              <a:t> In 1910</a:t>
            </a:r>
            <a:r>
              <a:rPr lang="en-029" sz="2800" dirty="0">
                <a:solidFill>
                  <a:schemeClr val="tx1"/>
                </a:solidFill>
                <a:latin typeface="Calibri" panose="020F0502020204030204" pitchFamily="34" charset="0"/>
                <a:cs typeface="Calibri" panose="020F0502020204030204" pitchFamily="34" charset="0"/>
              </a:rPr>
              <a:t>, 2/3 of Catholics lived in Europe and 24% in Latin America and the Caribbean (LAC). </a:t>
            </a:r>
          </a:p>
          <a:p>
            <a:pPr>
              <a:lnSpc>
                <a:spcPts val="2500"/>
              </a:lnSpc>
            </a:pPr>
            <a:endParaRPr lang="en-029" sz="2800" dirty="0">
              <a:solidFill>
                <a:schemeClr val="tx1"/>
              </a:solidFill>
              <a:latin typeface="Calibri" panose="020F0502020204030204" pitchFamily="34" charset="0"/>
              <a:cs typeface="Calibri" panose="020F0502020204030204" pitchFamily="34" charset="0"/>
            </a:endParaRPr>
          </a:p>
          <a:p>
            <a:pPr>
              <a:lnSpc>
                <a:spcPts val="2500"/>
              </a:lnSpc>
            </a:pPr>
            <a:r>
              <a:rPr lang="en-029" sz="2800" b="1" dirty="0">
                <a:solidFill>
                  <a:schemeClr val="tx1"/>
                </a:solidFill>
                <a:latin typeface="Calibri" panose="020F0502020204030204" pitchFamily="34" charset="0"/>
                <a:cs typeface="Calibri" panose="020F0502020204030204" pitchFamily="34" charset="0"/>
              </a:rPr>
              <a:t>By  2010  </a:t>
            </a:r>
            <a:r>
              <a:rPr lang="en-029" sz="2800" dirty="0">
                <a:solidFill>
                  <a:schemeClr val="tx1"/>
                </a:solidFill>
                <a:latin typeface="Calibri" panose="020F0502020204030204" pitchFamily="34" charset="0"/>
                <a:cs typeface="Calibri" panose="020F0502020204030204" pitchFamily="34" charset="0"/>
              </a:rPr>
              <a:t>a radically reversal: </a:t>
            </a:r>
          </a:p>
          <a:p>
            <a:pPr>
              <a:lnSpc>
                <a:spcPts val="2500"/>
              </a:lnSpc>
            </a:pPr>
            <a:r>
              <a:rPr lang="en-029" sz="2800" dirty="0">
                <a:solidFill>
                  <a:schemeClr val="tx1"/>
                </a:solidFill>
                <a:latin typeface="Calibri" panose="020F0502020204030204" pitchFamily="34" charset="0"/>
                <a:cs typeface="Calibri" panose="020F0502020204030204" pitchFamily="34" charset="0"/>
              </a:rPr>
              <a:t>LAC represents 40% and rising, of all Catholics, in contrast to the falling 24% of Catholics in Europe.  </a:t>
            </a:r>
          </a:p>
          <a:p>
            <a:pPr>
              <a:lnSpc>
                <a:spcPts val="2500"/>
              </a:lnSpc>
            </a:pPr>
            <a:r>
              <a:rPr lang="en-029" sz="2800" dirty="0">
                <a:solidFill>
                  <a:schemeClr val="tx1"/>
                </a:solidFill>
                <a:latin typeface="Calibri" panose="020F0502020204030204" pitchFamily="34" charset="0"/>
                <a:cs typeface="Calibri" panose="020F0502020204030204" pitchFamily="34" charset="0"/>
              </a:rPr>
              <a:t>The “southern”  face of the Catholic Church</a:t>
            </a:r>
          </a:p>
          <a:p>
            <a:pPr>
              <a:lnSpc>
                <a:spcPts val="2500"/>
              </a:lnSpc>
            </a:pPr>
            <a:endParaRPr lang="en-GB" sz="2800" dirty="0">
              <a:solidFill>
                <a:schemeClr val="tx1"/>
              </a:solidFill>
              <a:latin typeface="Calibri" panose="020F0502020204030204" pitchFamily="34" charset="0"/>
              <a:cs typeface="Calibri" panose="020F0502020204030204" pitchFamily="34" charset="0"/>
            </a:endParaRPr>
          </a:p>
          <a:p>
            <a:pPr>
              <a:lnSpc>
                <a:spcPts val="2500"/>
              </a:lnSpc>
            </a:pPr>
            <a:r>
              <a:rPr lang="en-029" sz="2800" b="1" dirty="0">
                <a:solidFill>
                  <a:schemeClr val="tx1"/>
                </a:solidFill>
                <a:latin typeface="Calibri" panose="020F0502020204030204" pitchFamily="34" charset="0"/>
                <a:cs typeface="Calibri" panose="020F0502020204030204" pitchFamily="34" charset="0"/>
              </a:rPr>
              <a:t>Catholic % of population is unevenly distributed</a:t>
            </a:r>
            <a:r>
              <a:rPr lang="en-029" sz="2800" dirty="0">
                <a:solidFill>
                  <a:schemeClr val="tx1"/>
                </a:solidFill>
                <a:latin typeface="Calibri" panose="020F0502020204030204" pitchFamily="34" charset="0"/>
                <a:cs typeface="Calibri" panose="020F0502020204030204" pitchFamily="34" charset="0"/>
              </a:rPr>
              <a:t>:</a:t>
            </a:r>
          </a:p>
          <a:p>
            <a:pPr lvl="1">
              <a:lnSpc>
                <a:spcPts val="2500"/>
              </a:lnSpc>
            </a:pPr>
            <a:r>
              <a:rPr lang="en-029" sz="3200" dirty="0">
                <a:solidFill>
                  <a:schemeClr val="tx1"/>
                </a:solidFill>
                <a:latin typeface="Calibri" panose="020F0502020204030204" pitchFamily="34" charset="0"/>
                <a:cs typeface="Calibri" panose="020F0502020204030204" pitchFamily="34" charset="0"/>
              </a:rPr>
              <a:t>- </a:t>
            </a:r>
            <a:r>
              <a:rPr lang="en-029" dirty="0">
                <a:solidFill>
                  <a:schemeClr val="tx1"/>
                </a:solidFill>
                <a:latin typeface="Calibri" panose="020F0502020204030204" pitchFamily="34" charset="0"/>
                <a:cs typeface="Calibri" panose="020F0502020204030204" pitchFamily="34" charset="0"/>
              </a:rPr>
              <a:t>85% in Mexico </a:t>
            </a:r>
          </a:p>
          <a:p>
            <a:pPr lvl="1">
              <a:lnSpc>
                <a:spcPts val="2500"/>
              </a:lnSpc>
            </a:pPr>
            <a:r>
              <a:rPr lang="en-029" dirty="0">
                <a:solidFill>
                  <a:schemeClr val="tx1"/>
                </a:solidFill>
                <a:latin typeface="Calibri" panose="020F0502020204030204" pitchFamily="34" charset="0"/>
                <a:cs typeface="Calibri" panose="020F0502020204030204" pitchFamily="34" charset="0"/>
              </a:rPr>
              <a:t>- 41% in Uruguay, </a:t>
            </a:r>
          </a:p>
          <a:p>
            <a:pPr lvl="1">
              <a:lnSpc>
                <a:spcPts val="2500"/>
              </a:lnSpc>
            </a:pPr>
            <a:r>
              <a:rPr lang="en-029" dirty="0">
                <a:solidFill>
                  <a:schemeClr val="tx1"/>
                </a:solidFill>
                <a:latin typeface="Calibri" panose="020F0502020204030204" pitchFamily="34" charset="0"/>
                <a:cs typeface="Calibri" panose="020F0502020204030204" pitchFamily="34" charset="0"/>
              </a:rPr>
              <a:t>- down to 2% in Jamaica.</a:t>
            </a:r>
            <a:endParaRPr lang="en-GB"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27668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anim calcmode="lin" valueType="num">
                                      <p:cBhvr additive="base">
                                        <p:cTn id="4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 calcmode="lin" valueType="num">
                                      <p:cBhvr additive="base">
                                        <p:cTn id="4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a:xfrm>
            <a:off x="-8379" y="-243408"/>
            <a:ext cx="9144000" cy="720080"/>
          </a:xfrm>
          <a:solidFill>
            <a:srgbClr val="C00000"/>
          </a:solidFill>
        </p:spPr>
        <p:txBody>
          <a:bodyPr/>
          <a:lstStyle/>
          <a:p>
            <a:pPr algn="ctr" eaLnBrk="1" hangingPunct="1"/>
            <a:r>
              <a:rPr lang="en-GB" sz="2800" b="1" u="sng" noProof="0" dirty="0">
                <a:solidFill>
                  <a:srgbClr val="FFFF00"/>
                </a:solidFill>
                <a:latin typeface="Arial Narrow" pitchFamily="34" charset="0"/>
              </a:rPr>
              <a:t>OVERVIEW CBF, FEBIC lac</a:t>
            </a:r>
          </a:p>
        </p:txBody>
      </p:sp>
      <p:sp>
        <p:nvSpPr>
          <p:cNvPr id="3" name="2 Marcador de contenido"/>
          <p:cNvSpPr>
            <a:spLocks noGrp="1"/>
          </p:cNvSpPr>
          <p:nvPr>
            <p:ph idx="1"/>
          </p:nvPr>
        </p:nvSpPr>
        <p:spPr>
          <a:xfrm>
            <a:off x="0" y="476672"/>
            <a:ext cx="9144000" cy="6381328"/>
          </a:xfrm>
          <a:solidFill>
            <a:srgbClr val="FF9933"/>
          </a:solidFill>
          <a:ln w="76200">
            <a:solidFill>
              <a:srgbClr val="C00000"/>
            </a:solidFill>
          </a:ln>
        </p:spPr>
        <p:txBody>
          <a:bodyPr/>
          <a:lstStyle/>
          <a:p>
            <a:r>
              <a:rPr lang="en-029" sz="2400" b="1" dirty="0">
                <a:solidFill>
                  <a:schemeClr val="tx1"/>
                </a:solidFill>
                <a:latin typeface="Comic Sans MS" panose="030F0702030302020204" pitchFamily="66" charset="0"/>
              </a:rPr>
              <a:t>112 Episcopal Conferences worldwide </a:t>
            </a:r>
          </a:p>
          <a:p>
            <a:pPr lvl="0">
              <a:lnSpc>
                <a:spcPts val="2500"/>
              </a:lnSpc>
            </a:pPr>
            <a:r>
              <a:rPr lang="en-029" sz="2400" b="1" dirty="0">
                <a:solidFill>
                  <a:schemeClr val="tx1"/>
                </a:solidFill>
                <a:latin typeface="Comic Sans MS" panose="030F0702030302020204" pitchFamily="66" charset="0"/>
              </a:rPr>
              <a:t>  -</a:t>
            </a:r>
            <a:r>
              <a:rPr lang="en-029" dirty="0">
                <a:solidFill>
                  <a:schemeClr val="tx1"/>
                </a:solidFill>
              </a:rPr>
              <a:t>101 are full members of CBF</a:t>
            </a:r>
          </a:p>
          <a:p>
            <a:pPr lvl="1">
              <a:lnSpc>
                <a:spcPts val="2500"/>
              </a:lnSpc>
            </a:pPr>
            <a:r>
              <a:rPr lang="en-029" sz="3200" b="1" dirty="0">
                <a:solidFill>
                  <a:schemeClr val="tx1"/>
                </a:solidFill>
              </a:rPr>
              <a:t>-</a:t>
            </a:r>
            <a:r>
              <a:rPr lang="en-029" b="1" dirty="0">
                <a:solidFill>
                  <a:schemeClr val="tx1"/>
                </a:solidFill>
              </a:rPr>
              <a:t> </a:t>
            </a:r>
            <a:r>
              <a:rPr lang="en-029" dirty="0">
                <a:solidFill>
                  <a:schemeClr val="tx1"/>
                </a:solidFill>
              </a:rPr>
              <a:t>22 all conferences of LAC  CBF members</a:t>
            </a:r>
          </a:p>
          <a:p>
            <a:pPr lvl="1">
              <a:lnSpc>
                <a:spcPts val="2500"/>
              </a:lnSpc>
            </a:pPr>
            <a:r>
              <a:rPr lang="en-029" sz="3200" b="1" dirty="0">
                <a:solidFill>
                  <a:schemeClr val="tx1"/>
                </a:solidFill>
              </a:rPr>
              <a:t>-</a:t>
            </a:r>
            <a:r>
              <a:rPr lang="en-029" b="1" dirty="0">
                <a:solidFill>
                  <a:schemeClr val="tx1"/>
                </a:solidFill>
              </a:rPr>
              <a:t> </a:t>
            </a:r>
            <a:r>
              <a:rPr lang="en-029" dirty="0">
                <a:solidFill>
                  <a:schemeClr val="tx1"/>
                </a:solidFill>
              </a:rPr>
              <a:t>238 associate members worldwide 93 in LAC</a:t>
            </a:r>
          </a:p>
          <a:p>
            <a:r>
              <a:rPr lang="en-029" sz="2400" b="1" dirty="0">
                <a:solidFill>
                  <a:schemeClr val="tx1"/>
                </a:solidFill>
                <a:latin typeface="Comic Sans MS" panose="030F0702030302020204" pitchFamily="66" charset="0"/>
              </a:rPr>
              <a:t>115 of all 340 CBF members in FEBIC LAC = 33%</a:t>
            </a:r>
          </a:p>
          <a:p>
            <a:r>
              <a:rPr lang="en-029" sz="2400" b="1" u="sng" dirty="0">
                <a:solidFill>
                  <a:schemeClr val="tx1"/>
                </a:solidFill>
                <a:latin typeface="Comic Sans MS" panose="030F0702030302020204" pitchFamily="66" charset="0"/>
              </a:rPr>
              <a:t>Four Zones</a:t>
            </a:r>
            <a:r>
              <a:rPr lang="en-029" sz="2400" u="sng" dirty="0">
                <a:solidFill>
                  <a:schemeClr val="tx1"/>
                </a:solidFill>
                <a:latin typeface="Comic Sans MS" panose="030F0702030302020204" pitchFamily="66" charset="0"/>
              </a:rPr>
              <a:t>:  </a:t>
            </a:r>
          </a:p>
          <a:p>
            <a:r>
              <a:rPr lang="en-029" sz="2400" b="1" dirty="0">
                <a:solidFill>
                  <a:schemeClr val="tx1"/>
                </a:solidFill>
                <a:latin typeface="Comic Sans MS" panose="030F0702030302020204" pitchFamily="66" charset="0"/>
              </a:rPr>
              <a:t>- Southern Cone: </a:t>
            </a:r>
            <a:r>
              <a:rPr lang="en-029" sz="2400" dirty="0">
                <a:solidFill>
                  <a:schemeClr val="tx1"/>
                </a:solidFill>
                <a:latin typeface="Comic Sans MS" panose="030F0702030302020204" pitchFamily="66" charset="0"/>
              </a:rPr>
              <a:t>Argentina, Brazil, Chile, Paraguay &amp; 	Uruguay. 39 CBF members Coordinator Gerardo Garcia</a:t>
            </a:r>
          </a:p>
          <a:p>
            <a:r>
              <a:rPr lang="en-029" sz="2400" b="1" dirty="0">
                <a:solidFill>
                  <a:schemeClr val="tx1"/>
                </a:solidFill>
                <a:latin typeface="Comic Sans MS" panose="030F0702030302020204" pitchFamily="66" charset="0"/>
              </a:rPr>
              <a:t>- Andean: Bolivia</a:t>
            </a:r>
            <a:r>
              <a:rPr lang="en-029" sz="2400" dirty="0">
                <a:solidFill>
                  <a:schemeClr val="tx1"/>
                </a:solidFill>
                <a:latin typeface="Comic Sans MS" panose="030F0702030302020204" pitchFamily="66" charset="0"/>
              </a:rPr>
              <a:t>, Colombia, Ecuador, Peru &amp; Venezuela</a:t>
            </a:r>
          </a:p>
          <a:p>
            <a:r>
              <a:rPr lang="en-029" sz="2400" dirty="0">
                <a:solidFill>
                  <a:schemeClr val="tx1"/>
                </a:solidFill>
                <a:latin typeface="Comic Sans MS" panose="030F0702030302020204" pitchFamily="66" charset="0"/>
              </a:rPr>
              <a:t>28 CBF members. Coordinator Rebeca Cabrera</a:t>
            </a:r>
          </a:p>
          <a:p>
            <a:r>
              <a:rPr lang="en-029" sz="2400" b="1" dirty="0">
                <a:solidFill>
                  <a:schemeClr val="tx1"/>
                </a:solidFill>
                <a:latin typeface="Comic Sans MS" panose="030F0702030302020204" pitchFamily="66" charset="0"/>
              </a:rPr>
              <a:t>- Central America and Mexico: </a:t>
            </a:r>
            <a:r>
              <a:rPr lang="en-029" sz="2400" dirty="0">
                <a:solidFill>
                  <a:schemeClr val="tx1"/>
                </a:solidFill>
                <a:latin typeface="Comic Sans MS" panose="030F0702030302020204" pitchFamily="66" charset="0"/>
              </a:rPr>
              <a:t>Guatemala, Honduras, El Salvador, Nicaragua &amp; Panama y Mexico. 17 members Coordinator Antonino Cepeda</a:t>
            </a:r>
            <a:endParaRPr lang="en-029" sz="2400" b="1" dirty="0">
              <a:solidFill>
                <a:schemeClr val="tx1"/>
              </a:solidFill>
              <a:latin typeface="Comic Sans MS" panose="030F0702030302020204" pitchFamily="66" charset="0"/>
            </a:endParaRPr>
          </a:p>
          <a:p>
            <a:r>
              <a:rPr lang="en-029" sz="2400" b="1" dirty="0">
                <a:solidFill>
                  <a:schemeClr val="tx1"/>
                </a:solidFill>
                <a:latin typeface="Comic Sans MS" panose="030F0702030302020204" pitchFamily="66" charset="0"/>
              </a:rPr>
              <a:t>- Caribbean: Spanish</a:t>
            </a:r>
            <a:r>
              <a:rPr lang="en-029" sz="2400" dirty="0">
                <a:solidFill>
                  <a:schemeClr val="tx1"/>
                </a:solidFill>
                <a:latin typeface="Comic Sans MS" panose="030F0702030302020204" pitchFamily="66" charset="0"/>
              </a:rPr>
              <a:t>, English, French and Dutch speaking countries. 26 members Coordinator Maria Diaz-James</a:t>
            </a:r>
            <a:endParaRPr lang="en-029" sz="2400" b="1"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41617845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par>
                                <p:cTn id="33" presetID="2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wipe(down)">
                                      <p:cBhvr>
                                        <p:cTn id="35" dur="500"/>
                                        <p:tgtEl>
                                          <p:spTgt spid="3">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wipe(down)">
                                      <p:cBhvr>
                                        <p:cTn id="40" dur="500"/>
                                        <p:tgtEl>
                                          <p:spTgt spid="3">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wipe(down)">
                                      <p:cBhvr>
                                        <p:cTn id="4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a:xfrm>
            <a:off x="683568" y="188640"/>
            <a:ext cx="7920880" cy="648072"/>
          </a:xfrm>
          <a:solidFill>
            <a:srgbClr val="C00000"/>
          </a:solidFill>
        </p:spPr>
        <p:txBody>
          <a:bodyPr/>
          <a:lstStyle/>
          <a:p>
            <a:pPr algn="ctr" eaLnBrk="1" hangingPunct="1"/>
            <a:r>
              <a:rPr lang="en-GB" sz="2800" b="1" u="sng" noProof="0" dirty="0">
                <a:solidFill>
                  <a:srgbClr val="FFFF00"/>
                </a:solidFill>
                <a:latin typeface="Arial Narrow" pitchFamily="34" charset="0"/>
              </a:rPr>
              <a:t>OVERVIEW CBF-FEBIC LAC ZONES</a:t>
            </a:r>
          </a:p>
        </p:txBody>
      </p:sp>
      <p:pic>
        <p:nvPicPr>
          <p:cNvPr id="8" name="Content Placeholder 7" descr="C:\Users\Diaz\AppData\Local\Microsoft\Windows\INetCacheContent.Word\zones febic lac.jpg"/>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251520" y="1124744"/>
            <a:ext cx="3672408" cy="5544615"/>
          </a:xfrm>
          <a:prstGeom prst="rect">
            <a:avLst/>
          </a:prstGeom>
          <a:noFill/>
          <a:ln>
            <a:noFill/>
          </a:ln>
        </p:spPr>
      </p:pic>
      <p:pic>
        <p:nvPicPr>
          <p:cNvPr id="4104" name="Picture 8" descr="Image result for mapas cono sur  bolivianos america del su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991603" y="1268760"/>
            <a:ext cx="5051422" cy="5400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52271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332656"/>
            <a:ext cx="9144000" cy="6408712"/>
          </a:xfrm>
          <a:prstGeom prst="rect">
            <a:avLst/>
          </a:prstGeom>
          <a:ln>
            <a:headEnd/>
            <a:tailEnd/>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223690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a:xfrm>
            <a:off x="0" y="0"/>
            <a:ext cx="9144000" cy="836712"/>
          </a:xfrm>
          <a:solidFill>
            <a:srgbClr val="C00000"/>
          </a:solidFill>
        </p:spPr>
        <p:txBody>
          <a:bodyPr/>
          <a:lstStyle/>
          <a:p>
            <a:pPr algn="ctr" eaLnBrk="1" hangingPunct="1"/>
            <a:r>
              <a:rPr lang="en-GB" sz="2800" b="1" u="sng" noProof="0" dirty="0">
                <a:solidFill>
                  <a:srgbClr val="FFFF00"/>
                </a:solidFill>
                <a:latin typeface="Arial Narrow" pitchFamily="34" charset="0"/>
              </a:rPr>
              <a:t>Aparecida  celam 2007</a:t>
            </a:r>
          </a:p>
        </p:txBody>
      </p:sp>
      <p:sp>
        <p:nvSpPr>
          <p:cNvPr id="3" name="2 Marcador de contenido"/>
          <p:cNvSpPr>
            <a:spLocks noGrp="1"/>
          </p:cNvSpPr>
          <p:nvPr>
            <p:ph idx="1"/>
          </p:nvPr>
        </p:nvSpPr>
        <p:spPr>
          <a:xfrm>
            <a:off x="0" y="836712"/>
            <a:ext cx="9144000" cy="6021288"/>
          </a:xfrm>
          <a:solidFill>
            <a:srgbClr val="FF9933"/>
          </a:solidFill>
          <a:ln w="76200">
            <a:solidFill>
              <a:srgbClr val="C00000"/>
            </a:solidFill>
          </a:ln>
        </p:spPr>
        <p:txBody>
          <a:bodyPr/>
          <a:lstStyle/>
          <a:p>
            <a:pPr algn="just">
              <a:buClr>
                <a:schemeClr val="tx1">
                  <a:lumMod val="95000"/>
                  <a:lumOff val="5000"/>
                </a:schemeClr>
              </a:buClr>
              <a:buFont typeface="Wingdings" pitchFamily="2" charset="2"/>
              <a:buChar char="Ø"/>
            </a:pPr>
            <a:r>
              <a:rPr lang="en-GB" sz="2400" b="1" dirty="0">
                <a:solidFill>
                  <a:schemeClr val="tx1"/>
                </a:solidFill>
                <a:latin typeface="Calibri" panose="020F0502020204030204" pitchFamily="34" charset="0"/>
                <a:cs typeface="Calibri" panose="020F0502020204030204" pitchFamily="34" charset="0"/>
              </a:rPr>
              <a:t>We encounter Jesus in </a:t>
            </a:r>
            <a:r>
              <a:rPr lang="en-GB" sz="2400" b="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Sacred Scripture</a:t>
            </a:r>
            <a:r>
              <a:rPr lang="en-GB" sz="2400" b="1" dirty="0">
                <a:solidFill>
                  <a:schemeClr val="tx1"/>
                </a:solidFill>
                <a:latin typeface="Calibri" panose="020F0502020204030204" pitchFamily="34" charset="0"/>
                <a:cs typeface="Calibri" panose="020F0502020204030204" pitchFamily="34" charset="0"/>
              </a:rPr>
              <a:t> read in the church. </a:t>
            </a:r>
          </a:p>
          <a:p>
            <a:pPr marL="0" indent="0" algn="just">
              <a:buClr>
                <a:schemeClr val="tx1">
                  <a:lumMod val="95000"/>
                  <a:lumOff val="5000"/>
                </a:schemeClr>
              </a:buClr>
              <a:buNone/>
            </a:pPr>
            <a:endParaRPr lang="en-GB" sz="2400" b="1" dirty="0">
              <a:solidFill>
                <a:schemeClr val="tx1"/>
              </a:solidFill>
              <a:latin typeface="Calibri" panose="020F0502020204030204" pitchFamily="34" charset="0"/>
              <a:cs typeface="Calibri" panose="020F0502020204030204" pitchFamily="34" charset="0"/>
            </a:endParaRPr>
          </a:p>
          <a:p>
            <a:pPr algn="just">
              <a:buClr>
                <a:schemeClr val="tx1">
                  <a:lumMod val="95000"/>
                  <a:lumOff val="5000"/>
                </a:schemeClr>
              </a:buClr>
              <a:buFont typeface="Wingdings" pitchFamily="2" charset="2"/>
              <a:buChar char="Ø"/>
            </a:pPr>
            <a:r>
              <a:rPr lang="en-GB" sz="2400" b="1" dirty="0">
                <a:solidFill>
                  <a:schemeClr val="tx1"/>
                </a:solidFill>
                <a:latin typeface="Calibri" panose="020F0502020204030204" pitchFamily="34" charset="0"/>
                <a:cs typeface="Calibri" panose="020F0502020204030204" pitchFamily="34" charset="0"/>
              </a:rPr>
              <a:t>SS “Word of God written by inspiration of the Holy Spirit,” is, along with tradition, source of life for the Church and soul of its evangelizing action. </a:t>
            </a:r>
          </a:p>
          <a:p>
            <a:pPr marL="0" indent="0" algn="just">
              <a:buClr>
                <a:schemeClr val="tx1">
                  <a:lumMod val="95000"/>
                  <a:lumOff val="5000"/>
                </a:schemeClr>
              </a:buClr>
              <a:buNone/>
            </a:pPr>
            <a:endParaRPr lang="en-GB" sz="2400" b="1" dirty="0">
              <a:solidFill>
                <a:schemeClr val="tx1"/>
              </a:solidFill>
              <a:latin typeface="Calibri" panose="020F0502020204030204" pitchFamily="34" charset="0"/>
              <a:cs typeface="Calibri" panose="020F0502020204030204" pitchFamily="34" charset="0"/>
            </a:endParaRPr>
          </a:p>
          <a:p>
            <a:pPr algn="just">
              <a:buClr>
                <a:schemeClr val="tx1">
                  <a:lumMod val="95000"/>
                  <a:lumOff val="5000"/>
                </a:schemeClr>
              </a:buClr>
              <a:buFont typeface="Wingdings" pitchFamily="2" charset="2"/>
              <a:buChar char="Ø"/>
            </a:pPr>
            <a:r>
              <a:rPr lang="en-GB" sz="2400" b="1" dirty="0">
                <a:solidFill>
                  <a:schemeClr val="tx1"/>
                </a:solidFill>
                <a:latin typeface="Calibri" panose="020F0502020204030204" pitchFamily="34" charset="0"/>
                <a:cs typeface="Calibri" panose="020F0502020204030204" pitchFamily="34" charset="0"/>
              </a:rPr>
              <a:t>To be ignorant of </a:t>
            </a:r>
            <a:r>
              <a:rPr lang="en-GB" sz="2400" b="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scripture </a:t>
            </a:r>
            <a:r>
              <a:rPr lang="en-GB" sz="2400" b="1" dirty="0">
                <a:solidFill>
                  <a:schemeClr val="tx1"/>
                </a:solidFill>
                <a:latin typeface="Calibri" panose="020F0502020204030204" pitchFamily="34" charset="0"/>
                <a:cs typeface="Calibri" panose="020F0502020204030204" pitchFamily="34" charset="0"/>
              </a:rPr>
              <a:t>is to be ignorant of Jesus Christ and to fail to proclaim him.</a:t>
            </a:r>
          </a:p>
          <a:p>
            <a:pPr marL="0" indent="0" algn="just">
              <a:buClr>
                <a:schemeClr val="tx1">
                  <a:lumMod val="95000"/>
                  <a:lumOff val="5000"/>
                </a:schemeClr>
              </a:buClr>
              <a:buNone/>
            </a:pPr>
            <a:endParaRPr lang="en-GB" sz="2400" b="1" dirty="0">
              <a:solidFill>
                <a:schemeClr val="tx1"/>
              </a:solidFill>
              <a:latin typeface="Calibri" panose="020F0502020204030204" pitchFamily="34" charset="0"/>
              <a:cs typeface="Calibri" panose="020F0502020204030204" pitchFamily="34" charset="0"/>
            </a:endParaRPr>
          </a:p>
          <a:p>
            <a:pPr algn="just">
              <a:buClr>
                <a:schemeClr val="tx1">
                  <a:lumMod val="95000"/>
                  <a:lumOff val="5000"/>
                </a:schemeClr>
              </a:buClr>
              <a:buFont typeface="Wingdings" pitchFamily="2" charset="2"/>
              <a:buChar char="Ø"/>
            </a:pPr>
            <a:r>
              <a:rPr lang="en-US" sz="2400" b="1" dirty="0">
                <a:solidFill>
                  <a:schemeClr val="tx1"/>
                </a:solidFill>
                <a:latin typeface="Calibri" panose="020F0502020204030204" pitchFamily="34" charset="0"/>
                <a:cs typeface="Calibri" panose="020F0502020204030204" pitchFamily="34" charset="0"/>
              </a:rPr>
              <a:t>Hence Benedict XVI’s invitation: </a:t>
            </a:r>
            <a:endParaRPr lang="en-GB" sz="2400" b="1" dirty="0">
              <a:solidFill>
                <a:schemeClr val="tx1"/>
              </a:solidFill>
              <a:latin typeface="Calibri" panose="020F0502020204030204" pitchFamily="34" charset="0"/>
              <a:cs typeface="Calibri" panose="020F0502020204030204" pitchFamily="34" charset="0"/>
            </a:endParaRPr>
          </a:p>
          <a:p>
            <a:pPr algn="just"/>
            <a:r>
              <a:rPr lang="en-US" sz="2400" b="1" i="1" dirty="0">
                <a:solidFill>
                  <a:schemeClr val="tx1"/>
                </a:solidFill>
                <a:latin typeface="Calibri" panose="020F0502020204030204" pitchFamily="34" charset="0"/>
                <a:cs typeface="Calibri" panose="020F0502020204030204" pitchFamily="34" charset="0"/>
              </a:rPr>
              <a:t>“At the beginning of this new phase that the missionary Church of Latin America and the Caribbean is preparing to enter, starting with this Fifth General Conference in Aparecida, an indispensable </a:t>
            </a:r>
            <a:r>
              <a:rPr lang="en-US" sz="2400" b="1" i="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pre-condition</a:t>
            </a:r>
            <a:r>
              <a:rPr lang="en-US" sz="2400" b="1" i="1" dirty="0">
                <a:solidFill>
                  <a:schemeClr val="tx1"/>
                </a:solidFill>
                <a:latin typeface="Calibri" panose="020F0502020204030204" pitchFamily="34" charset="0"/>
                <a:cs typeface="Calibri" panose="020F0502020204030204" pitchFamily="34" charset="0"/>
              </a:rPr>
              <a:t> is </a:t>
            </a:r>
            <a:r>
              <a:rPr lang="en-US" sz="2800" b="1" i="1" u="sng"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profound knowledge of the word of God” </a:t>
            </a:r>
            <a:endParaRPr lang="en-GB" sz="2800" b="1" u="sng"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just" eaLnBrk="1" hangingPunct="1"/>
            <a:endParaRPr lang="en-GB" sz="2800" noProof="0" dirty="0"/>
          </a:p>
        </p:txBody>
      </p:sp>
    </p:spTree>
    <p:extLst>
      <p:ext uri="{BB962C8B-B14F-4D97-AF65-F5344CB8AC3E}">
        <p14:creationId xmlns:p14="http://schemas.microsoft.com/office/powerpoint/2010/main" val="37384121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down)">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a:xfrm>
            <a:off x="1" y="0"/>
            <a:ext cx="9144000" cy="836712"/>
          </a:xfrm>
          <a:solidFill>
            <a:srgbClr val="C00000"/>
          </a:solidFill>
        </p:spPr>
        <p:txBody>
          <a:bodyPr/>
          <a:lstStyle/>
          <a:p>
            <a:pPr algn="ctr" eaLnBrk="1" hangingPunct="1"/>
            <a:r>
              <a:rPr lang="en-GB" sz="2800" b="1" u="sng" noProof="0" dirty="0">
                <a:solidFill>
                  <a:srgbClr val="FFFF00"/>
                </a:solidFill>
                <a:latin typeface="Arial Narrow" pitchFamily="34" charset="0"/>
              </a:rPr>
              <a:t>Aparecida  celam 2007</a:t>
            </a:r>
          </a:p>
        </p:txBody>
      </p:sp>
      <p:sp>
        <p:nvSpPr>
          <p:cNvPr id="3" name="2 Marcador de contenido"/>
          <p:cNvSpPr>
            <a:spLocks noGrp="1"/>
          </p:cNvSpPr>
          <p:nvPr>
            <p:ph idx="1"/>
          </p:nvPr>
        </p:nvSpPr>
        <p:spPr>
          <a:xfrm>
            <a:off x="1" y="836712"/>
            <a:ext cx="9036495" cy="6021288"/>
          </a:xfrm>
          <a:solidFill>
            <a:srgbClr val="96F0AE"/>
          </a:solidFill>
          <a:ln w="76200">
            <a:solidFill>
              <a:srgbClr val="C00000"/>
            </a:solidFill>
          </a:ln>
        </p:spPr>
        <p:txBody>
          <a:bodyPr/>
          <a:lstStyle/>
          <a:p>
            <a:pPr>
              <a:buClrTx/>
              <a:buFont typeface="Wingdings" pitchFamily="2" charset="2"/>
              <a:buChar char="ü"/>
            </a:pPr>
            <a:r>
              <a:rPr lang="en-US" sz="2800" b="1" i="1" dirty="0">
                <a:latin typeface="Calibri" pitchFamily="34" charset="0"/>
              </a:rPr>
              <a:t>To achieve this, we must train people to read and meditate on the word of God: this must become their staple diet, so that, through their own experience, the faithful will see that the words of Jesus are spirit and life (cf. Jn 6:63). </a:t>
            </a:r>
          </a:p>
          <a:p>
            <a:pPr>
              <a:buClrTx/>
              <a:buFont typeface="Wingdings" pitchFamily="2" charset="2"/>
              <a:buChar char="ü"/>
            </a:pPr>
            <a:endParaRPr lang="en-US" sz="2800" b="1" i="1" dirty="0">
              <a:latin typeface="Calibri" pitchFamily="34" charset="0"/>
            </a:endParaRPr>
          </a:p>
          <a:p>
            <a:pPr>
              <a:buClrTx/>
              <a:buFont typeface="Wingdings" pitchFamily="2" charset="2"/>
              <a:buChar char="ü"/>
            </a:pPr>
            <a:r>
              <a:rPr lang="en-US" sz="2800" b="1" i="1" dirty="0">
                <a:latin typeface="Calibri" pitchFamily="34" charset="0"/>
              </a:rPr>
              <a:t>Otherwise, how could they proclaim a message whose content and spirit they do not know thoroughly? </a:t>
            </a:r>
          </a:p>
          <a:p>
            <a:pPr>
              <a:buClrTx/>
              <a:buFont typeface="Wingdings" pitchFamily="2" charset="2"/>
              <a:buChar char="ü"/>
            </a:pPr>
            <a:endParaRPr lang="en-US" sz="2800" b="1" i="1" dirty="0">
              <a:latin typeface="Calibri" pitchFamily="34" charset="0"/>
            </a:endParaRPr>
          </a:p>
          <a:p>
            <a:pPr algn="ctr">
              <a:buClrTx/>
              <a:buFont typeface="Wingdings" pitchFamily="2" charset="2"/>
              <a:buChar char="ü"/>
            </a:pPr>
            <a:r>
              <a:rPr lang="en-US" sz="2800" b="1" i="1" dirty="0">
                <a:latin typeface="Calibri" pitchFamily="34" charset="0"/>
              </a:rPr>
              <a:t>We must build our missionary commitment and the whole of our lives on the rock of the word of God</a:t>
            </a:r>
            <a:r>
              <a:rPr lang="en-US" sz="2000" b="1" i="1" dirty="0">
                <a:latin typeface="Calibri" pitchFamily="34" charset="0"/>
              </a:rPr>
              <a:t>.                    		 (Benedict XVI Opening  Address)</a:t>
            </a:r>
            <a:r>
              <a:rPr lang="en-GB" sz="2000" b="1" dirty="0">
                <a:latin typeface="Calibri" pitchFamily="34" charset="0"/>
              </a:rPr>
              <a:t>			</a:t>
            </a:r>
          </a:p>
          <a:p>
            <a:pPr marL="0" indent="0" algn="ctr">
              <a:buClrTx/>
              <a:buNone/>
            </a:pPr>
            <a:r>
              <a:rPr lang="pt-BR" sz="2000" b="1" dirty="0">
                <a:latin typeface="Calibri" pitchFamily="34" charset="0"/>
              </a:rPr>
              <a:t>Aparecida Document AD 247</a:t>
            </a:r>
            <a:endParaRPr lang="en-GB" sz="2000" b="1" dirty="0">
              <a:latin typeface="Calibri" pitchFamily="34" charset="0"/>
            </a:endParaRPr>
          </a:p>
          <a:p>
            <a:endParaRPr lang="en-GB" sz="2800" dirty="0"/>
          </a:p>
          <a:p>
            <a:pPr algn="just" eaLnBrk="1" hangingPunct="1"/>
            <a:endParaRPr lang="en-GB" sz="2800" noProof="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wipe(down)">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a:xfrm>
            <a:off x="0" y="0"/>
            <a:ext cx="9144000" cy="836712"/>
          </a:xfrm>
          <a:solidFill>
            <a:srgbClr val="C00000"/>
          </a:solidFill>
        </p:spPr>
        <p:txBody>
          <a:bodyPr/>
          <a:lstStyle/>
          <a:p>
            <a:pPr algn="ctr" eaLnBrk="1" hangingPunct="1"/>
            <a:r>
              <a:rPr lang="en-GB" sz="2800" b="1" u="sng" noProof="0" dirty="0">
                <a:solidFill>
                  <a:srgbClr val="FFFF00"/>
                </a:solidFill>
                <a:latin typeface="Arial Narrow" pitchFamily="34" charset="0"/>
              </a:rPr>
              <a:t>Aparecida  celam 2007</a:t>
            </a:r>
          </a:p>
        </p:txBody>
      </p:sp>
      <p:sp>
        <p:nvSpPr>
          <p:cNvPr id="3" name="2 Marcador de contenido"/>
          <p:cNvSpPr>
            <a:spLocks noGrp="1"/>
          </p:cNvSpPr>
          <p:nvPr>
            <p:ph idx="1"/>
          </p:nvPr>
        </p:nvSpPr>
        <p:spPr>
          <a:xfrm>
            <a:off x="107504" y="836712"/>
            <a:ext cx="9001000" cy="6021288"/>
          </a:xfrm>
          <a:blipFill>
            <a:blip r:embed="rId2" cstate="print">
              <a:extLst>
                <a:ext uri="{28A0092B-C50C-407E-A947-70E740481C1C}">
                  <a14:useLocalDpi xmlns:a14="http://schemas.microsoft.com/office/drawing/2010/main"/>
                </a:ext>
              </a:extLst>
            </a:blip>
            <a:tile tx="0" ty="0" sx="100000" sy="100000" flip="none" algn="tl"/>
          </a:blipFill>
          <a:ln w="76200">
            <a:solidFill>
              <a:srgbClr val="C00000"/>
            </a:solidFill>
          </a:ln>
        </p:spPr>
        <p:txBody>
          <a:bodyPr/>
          <a:lstStyle/>
          <a:p>
            <a:pPr marL="0" indent="0" algn="ctr">
              <a:buNone/>
            </a:pPr>
            <a:r>
              <a:rPr lang="en-US" sz="2800" b="1" dirty="0">
                <a:latin typeface="Calibri" panose="020F0502020204030204" pitchFamily="34" charset="0"/>
                <a:cs typeface="Calibri" panose="020F0502020204030204" pitchFamily="34" charset="0"/>
              </a:rPr>
              <a:t>Hence, the importance of a “biblical ministry” understood as  </a:t>
            </a:r>
            <a:r>
              <a:rPr lang="en-US" sz="2800" b="1" i="1"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biblical  animation of all  pastoral life </a:t>
            </a:r>
            <a:r>
              <a:rPr lang="en-US" sz="2800" b="1" dirty="0">
                <a:latin typeface="Calibri" panose="020F0502020204030204" pitchFamily="34" charset="0"/>
                <a:cs typeface="Calibri" panose="020F0502020204030204" pitchFamily="34" charset="0"/>
              </a:rPr>
              <a:t>, </a:t>
            </a:r>
          </a:p>
          <a:p>
            <a:pPr marL="0" indent="0" algn="ctr">
              <a:buNone/>
            </a:pPr>
            <a:r>
              <a:rPr lang="en-US" sz="2800" b="1" dirty="0">
                <a:latin typeface="Calibri" panose="020F0502020204030204" pitchFamily="34" charset="0"/>
                <a:cs typeface="Calibri" panose="020F0502020204030204" pitchFamily="34" charset="0"/>
              </a:rPr>
              <a:t>that it serve as school of:</a:t>
            </a:r>
          </a:p>
          <a:p>
            <a:pPr marL="0" indent="0">
              <a:buNone/>
            </a:pPr>
            <a:r>
              <a:rPr lang="en-US" sz="2800" b="1" dirty="0">
                <a:latin typeface="Calibri" panose="020F0502020204030204" pitchFamily="34" charset="0"/>
                <a:cs typeface="Calibri" panose="020F0502020204030204" pitchFamily="34" charset="0"/>
              </a:rPr>
              <a:t>	- </a:t>
            </a:r>
            <a:r>
              <a:rPr lang="en-US"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interpretation </a:t>
            </a:r>
            <a:r>
              <a:rPr lang="en-US" sz="2800" b="1" dirty="0">
                <a:latin typeface="Calibri" panose="020F0502020204030204" pitchFamily="34" charset="0"/>
                <a:cs typeface="Calibri" panose="020F0502020204030204" pitchFamily="34" charset="0"/>
              </a:rPr>
              <a:t>or knowledge of the Word, </a:t>
            </a:r>
          </a:p>
          <a:p>
            <a:pPr marL="0" indent="0">
              <a:buNone/>
            </a:pPr>
            <a:r>
              <a:rPr lang="en-US" sz="2800" b="1" dirty="0">
                <a:latin typeface="Calibri" panose="020F0502020204030204" pitchFamily="34" charset="0"/>
                <a:cs typeface="Calibri" panose="020F0502020204030204" pitchFamily="34" charset="0"/>
              </a:rPr>
              <a:t>	-</a:t>
            </a:r>
            <a:r>
              <a:rPr lang="en-US"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communion</a:t>
            </a:r>
            <a:r>
              <a:rPr lang="en-US" sz="2800" b="1" dirty="0">
                <a:latin typeface="Calibri" panose="020F0502020204030204" pitchFamily="34" charset="0"/>
                <a:cs typeface="Calibri" panose="020F0502020204030204" pitchFamily="34" charset="0"/>
              </a:rPr>
              <a:t> with Jesus, or prayer with the Word, </a:t>
            </a:r>
          </a:p>
          <a:p>
            <a:pPr marL="0" indent="0">
              <a:buNone/>
            </a:pPr>
            <a:r>
              <a:rPr lang="en-US" sz="2800" b="1" dirty="0">
                <a:latin typeface="Calibri" panose="020F0502020204030204" pitchFamily="34" charset="0"/>
                <a:cs typeface="Calibri" panose="020F0502020204030204" pitchFamily="34" charset="0"/>
              </a:rPr>
              <a:t>	-</a:t>
            </a:r>
            <a:r>
              <a:rPr lang="en-US"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evangelization</a:t>
            </a:r>
            <a:r>
              <a:rPr lang="en-US" sz="2800" b="1" dirty="0">
                <a:latin typeface="Calibri" panose="020F0502020204030204" pitchFamily="34" charset="0"/>
                <a:cs typeface="Calibri" panose="020F0502020204030204" pitchFamily="34" charset="0"/>
              </a:rPr>
              <a:t> or proclamation of the Word. </a:t>
            </a:r>
          </a:p>
          <a:p>
            <a:endParaRPr lang="en-US" sz="2800" b="1" dirty="0">
              <a:latin typeface="Calibri" panose="020F0502020204030204" pitchFamily="34" charset="0"/>
              <a:cs typeface="Calibri" panose="020F0502020204030204" pitchFamily="34" charset="0"/>
            </a:endParaRPr>
          </a:p>
          <a:p>
            <a:r>
              <a:rPr lang="en-US" sz="2800" b="1" dirty="0">
                <a:latin typeface="Calibri" panose="020F0502020204030204" pitchFamily="34" charset="0"/>
                <a:cs typeface="Calibri" panose="020F0502020204030204" pitchFamily="34" charset="0"/>
              </a:rPr>
              <a:t>This demands that </a:t>
            </a:r>
            <a:r>
              <a:rPr lang="en-US"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bishops, priests, deacons, and lay ministers of the Word </a:t>
            </a:r>
            <a:r>
              <a:rPr lang="en-US" sz="2800" b="1" dirty="0">
                <a:latin typeface="Calibri" panose="020F0502020204030204" pitchFamily="34" charset="0"/>
                <a:cs typeface="Calibri" panose="020F0502020204030204" pitchFamily="34" charset="0"/>
              </a:rPr>
              <a:t>approach </a:t>
            </a:r>
            <a:r>
              <a:rPr lang="en-US" sz="2800" b="1" dirty="0">
                <a:solidFill>
                  <a:schemeClr val="tx1"/>
                </a:solidFill>
                <a:latin typeface="Calibri" panose="020F0502020204030204" pitchFamily="34" charset="0"/>
                <a:cs typeface="Calibri" panose="020F0502020204030204" pitchFamily="34" charset="0"/>
              </a:rPr>
              <a:t>sacred</a:t>
            </a:r>
            <a:r>
              <a:rPr lang="en-US" sz="2800" b="1" dirty="0">
                <a:latin typeface="Calibri" panose="020F0502020204030204" pitchFamily="34" charset="0"/>
                <a:cs typeface="Calibri" panose="020F0502020204030204" pitchFamily="34" charset="0"/>
              </a:rPr>
              <a:t> scripture in a way that is </a:t>
            </a:r>
            <a:r>
              <a:rPr lang="en-US"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not merely intellectual </a:t>
            </a:r>
            <a:r>
              <a:rPr lang="en-US" sz="2800" b="1" dirty="0">
                <a:latin typeface="Calibri" panose="020F0502020204030204" pitchFamily="34" charset="0"/>
                <a:cs typeface="Calibri" panose="020F0502020204030204" pitchFamily="34" charset="0"/>
              </a:rPr>
              <a:t>and instrumental, </a:t>
            </a:r>
            <a:r>
              <a:rPr lang="en-US"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but with a heart </a:t>
            </a:r>
            <a:r>
              <a:rPr lang="en-US" sz="2800" b="1" i="1" dirty="0">
                <a:solidFill>
                  <a:schemeClr val="tx1"/>
                </a:solidFill>
                <a:latin typeface="Calibri" panose="020F0502020204030204" pitchFamily="34" charset="0"/>
                <a:cs typeface="Calibri" panose="020F0502020204030204" pitchFamily="34" charset="0"/>
              </a:rPr>
              <a:t>“hungry to hear the Word of the Lord” </a:t>
            </a:r>
            <a:r>
              <a:rPr lang="en-US" sz="2800" dirty="0">
                <a:latin typeface="Calibri" panose="020F0502020204030204" pitchFamily="34" charset="0"/>
                <a:cs typeface="Calibri" panose="020F0502020204030204" pitchFamily="34" charset="0"/>
              </a:rPr>
              <a:t>(Am 8:11).</a:t>
            </a:r>
            <a:endParaRPr lang="en-GB" sz="2800" dirty="0">
              <a:latin typeface="Calibri" panose="020F0502020204030204" pitchFamily="34" charset="0"/>
              <a:cs typeface="Calibri" panose="020F0502020204030204" pitchFamily="34" charset="0"/>
            </a:endParaRPr>
          </a:p>
          <a:p>
            <a:r>
              <a:rPr lang="en-TT" sz="2800" dirty="0">
                <a:latin typeface="Calibri" panose="020F0502020204030204" pitchFamily="34" charset="0"/>
                <a:cs typeface="Calibri" panose="020F0502020204030204" pitchFamily="34" charset="0"/>
              </a:rPr>
              <a:t>AD 248 </a:t>
            </a:r>
            <a:endParaRPr lang="en-GB" sz="2800" dirty="0">
              <a:latin typeface="Calibri" panose="020F0502020204030204" pitchFamily="34" charset="0"/>
              <a:cs typeface="Calibri" panose="020F0502020204030204" pitchFamily="34" charset="0"/>
            </a:endParaRPr>
          </a:p>
          <a:p>
            <a:pPr algn="just" eaLnBrk="1" hangingPunct="1"/>
            <a:endParaRPr lang="en-GB" sz="2800" noProof="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wipe(down)">
                                      <p:cBhvr>
                                        <p:cTn id="26" dur="500"/>
                                        <p:tgtEl>
                                          <p:spTgt spid="3">
                                            <p:txEl>
                                              <p:pRg st="6" end="6"/>
                                            </p:txEl>
                                          </p:spTgt>
                                        </p:tgtEl>
                                      </p:cBhvr>
                                    </p:animEffect>
                                  </p:childTnLst>
                                </p:cTn>
                              </p:par>
                              <p:par>
                                <p:cTn id="27" presetID="2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wipe(down)">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55577" y="0"/>
            <a:ext cx="5760639" cy="908720"/>
          </a:xfrm>
          <a:solidFill>
            <a:srgbClr val="FFC000"/>
          </a:solidFill>
          <a:ln>
            <a:solidFill>
              <a:schemeClr val="accent2">
                <a:lumMod val="50000"/>
              </a:schemeClr>
            </a:solidFill>
          </a:ln>
        </p:spPr>
        <p:style>
          <a:lnRef idx="2">
            <a:schemeClr val="accent2"/>
          </a:lnRef>
          <a:fillRef idx="1">
            <a:schemeClr val="lt1"/>
          </a:fillRef>
          <a:effectRef idx="0">
            <a:schemeClr val="accent2"/>
          </a:effectRef>
          <a:fontRef idx="minor">
            <a:schemeClr val="dk1"/>
          </a:fontRef>
        </p:style>
        <p:txBody>
          <a:bodyPr>
            <a:normAutofit fontScale="85000" lnSpcReduction="10000"/>
          </a:bodyPr>
          <a:lstStyle/>
          <a:p>
            <a:pPr marL="0" indent="0" algn="ctr">
              <a:buNone/>
              <a:defRPr/>
            </a:pPr>
            <a:r>
              <a:rPr lang="en-TT" sz="2800" dirty="0">
                <a:solidFill>
                  <a:schemeClr val="accent2">
                    <a:lumMod val="50000"/>
                  </a:schemeClr>
                </a:solidFill>
                <a:effectLst>
                  <a:outerShdw blurRad="38100" dist="38100" dir="2700000" algn="tl">
                    <a:srgbClr val="000000">
                      <a:alpha val="43137"/>
                    </a:srgbClr>
                  </a:outerShdw>
                </a:effectLst>
                <a:latin typeface="Comic Sans MS" pitchFamily="66" charset="0"/>
              </a:rPr>
              <a:t>Verbum Domini (2010)</a:t>
            </a:r>
            <a:endParaRPr lang="en-GB" b="1" i="1" noProof="0" dirty="0">
              <a:solidFill>
                <a:schemeClr val="accent2">
                  <a:lumMod val="50000"/>
                </a:schemeClr>
              </a:solidFill>
              <a:effectLst>
                <a:outerShdw blurRad="38100" dist="38100" dir="2700000" algn="tl">
                  <a:srgbClr val="000000">
                    <a:alpha val="43137"/>
                  </a:srgbClr>
                </a:outerShdw>
              </a:effectLst>
              <a:latin typeface="Calibri" pitchFamily="34" charset="0"/>
            </a:endParaRPr>
          </a:p>
          <a:p>
            <a:pPr marL="0" indent="0" algn="ctr" eaLnBrk="1" hangingPunct="1">
              <a:buFontTx/>
              <a:buNone/>
              <a:defRPr/>
            </a:pPr>
            <a:r>
              <a:rPr lang="en-GB" sz="2800" b="1" i="1" noProof="0" dirty="0">
                <a:solidFill>
                  <a:schemeClr val="accent2">
                    <a:lumMod val="50000"/>
                  </a:schemeClr>
                </a:solidFill>
                <a:latin typeface="Calibri" pitchFamily="34" charset="0"/>
              </a:rPr>
              <a:t>Biblical Animation of all Pastoral Life </a:t>
            </a:r>
            <a:r>
              <a:rPr lang="en-GB" sz="2800" b="1" i="1" noProof="0" dirty="0">
                <a:solidFill>
                  <a:schemeClr val="accent2">
                    <a:lumMod val="50000"/>
                  </a:schemeClr>
                </a:solidFill>
                <a:effectLst>
                  <a:outerShdw blurRad="38100" dist="38100" dir="2700000" algn="tl">
                    <a:srgbClr val="000000">
                      <a:alpha val="43137"/>
                    </a:srgbClr>
                  </a:outerShdw>
                </a:effectLst>
                <a:latin typeface="Calibri" pitchFamily="34" charset="0"/>
              </a:rPr>
              <a:t>(ABP</a:t>
            </a:r>
            <a:r>
              <a:rPr lang="en-GB" b="1" i="1" noProof="0" dirty="0">
                <a:solidFill>
                  <a:schemeClr val="accent2">
                    <a:lumMod val="50000"/>
                  </a:schemeClr>
                </a:solidFill>
                <a:effectLst>
                  <a:outerShdw blurRad="38100" dist="38100" dir="2700000" algn="tl">
                    <a:srgbClr val="000000">
                      <a:alpha val="43137"/>
                    </a:srgbClr>
                  </a:outerShdw>
                </a:effectLst>
                <a:latin typeface="Calibri" pitchFamily="34" charset="0"/>
              </a:rPr>
              <a:t>)</a:t>
            </a:r>
            <a:endParaRPr lang="en-GB" b="1" noProof="0" dirty="0">
              <a:solidFill>
                <a:schemeClr val="accent2">
                  <a:lumMod val="50000"/>
                </a:schemeClr>
              </a:solidFill>
              <a:effectLst>
                <a:outerShdw blurRad="38100" dist="38100" dir="2700000" algn="tl">
                  <a:srgbClr val="000000">
                    <a:alpha val="43137"/>
                  </a:srgbClr>
                </a:outerShdw>
              </a:effectLst>
              <a:latin typeface="Calibri" pitchFamily="34" charset="0"/>
            </a:endParaRPr>
          </a:p>
          <a:p>
            <a:pPr eaLnBrk="1" hangingPunct="1">
              <a:buFontTx/>
              <a:buNone/>
              <a:defRPr/>
            </a:pPr>
            <a:endParaRPr lang="en-GB" noProof="0" dirty="0">
              <a:solidFill>
                <a:schemeClr val="accent2">
                  <a:lumMod val="50000"/>
                </a:schemeClr>
              </a:solidFill>
            </a:endParaRPr>
          </a:p>
        </p:txBody>
      </p:sp>
      <p:sp>
        <p:nvSpPr>
          <p:cNvPr id="4" name="2 Marcador de contenido"/>
          <p:cNvSpPr txBox="1">
            <a:spLocks/>
          </p:cNvSpPr>
          <p:nvPr/>
        </p:nvSpPr>
        <p:spPr bwMode="auto">
          <a:xfrm>
            <a:off x="0" y="3140968"/>
            <a:ext cx="8820472" cy="3717032"/>
          </a:xfrm>
          <a:prstGeom prst="rect">
            <a:avLst/>
          </a:prstGeom>
          <a:solidFill>
            <a:srgbClr val="FFC000"/>
          </a:solidFill>
          <a:ln w="57150">
            <a:solidFill>
              <a:schemeClr val="accent2">
                <a:lumMod val="50000"/>
              </a:schemeClr>
            </a:solidFill>
            <a:miter lim="800000"/>
            <a:headEnd/>
            <a:tailEnd/>
          </a:ln>
          <a:effectLst/>
        </p:spPr>
        <p:txBody>
          <a:bodyPr/>
          <a:lstStyle/>
          <a:p>
            <a:pPr algn="just">
              <a:lnSpc>
                <a:spcPts val="1900"/>
              </a:lnSpc>
              <a:spcBef>
                <a:spcPct val="20000"/>
              </a:spcBef>
              <a:buFont typeface="Wingdings" pitchFamily="2" charset="2"/>
              <a:buChar char="ü"/>
              <a:defRPr/>
            </a:pPr>
            <a:endParaRPr lang="en-GB" sz="2400" b="1" dirty="0">
              <a:solidFill>
                <a:schemeClr val="accent2">
                  <a:lumMod val="50000"/>
                </a:schemeClr>
              </a:solidFill>
              <a:latin typeface="Calibri" pitchFamily="34" charset="0"/>
            </a:endParaRPr>
          </a:p>
          <a:p>
            <a:pPr algn="just">
              <a:lnSpc>
                <a:spcPts val="1900"/>
              </a:lnSpc>
              <a:spcBef>
                <a:spcPct val="20000"/>
              </a:spcBef>
              <a:buFont typeface="Wingdings" pitchFamily="2" charset="2"/>
              <a:buChar char="ü"/>
              <a:defRPr/>
            </a:pPr>
            <a:r>
              <a:rPr lang="en-GB" sz="2400" b="1" dirty="0">
                <a:solidFill>
                  <a:schemeClr val="accent2">
                    <a:lumMod val="50000"/>
                  </a:schemeClr>
                </a:solidFill>
                <a:latin typeface="Calibri" pitchFamily="34" charset="0"/>
              </a:rPr>
              <a:t>This does not mean adding a meeting </a:t>
            </a:r>
          </a:p>
          <a:p>
            <a:pPr algn="just">
              <a:lnSpc>
                <a:spcPts val="1900"/>
              </a:lnSpc>
              <a:spcBef>
                <a:spcPct val="20000"/>
              </a:spcBef>
              <a:defRPr/>
            </a:pPr>
            <a:r>
              <a:rPr lang="en-GB" sz="2400" b="1" dirty="0">
                <a:solidFill>
                  <a:schemeClr val="accent2">
                    <a:lumMod val="50000"/>
                  </a:schemeClr>
                </a:solidFill>
                <a:latin typeface="Calibri" pitchFamily="34" charset="0"/>
              </a:rPr>
              <a:t>    here or there in parishes or dioceses, </a:t>
            </a:r>
          </a:p>
          <a:p>
            <a:pPr algn="just">
              <a:lnSpc>
                <a:spcPts val="2000"/>
              </a:lnSpc>
              <a:spcBef>
                <a:spcPct val="20000"/>
              </a:spcBef>
              <a:defRPr/>
            </a:pPr>
            <a:endParaRPr lang="en-GB" sz="2400" b="1" dirty="0">
              <a:solidFill>
                <a:schemeClr val="accent2">
                  <a:lumMod val="50000"/>
                </a:schemeClr>
              </a:solidFill>
              <a:latin typeface="Calibri" pitchFamily="34" charset="0"/>
            </a:endParaRPr>
          </a:p>
          <a:p>
            <a:pPr marL="180975" indent="-180975">
              <a:lnSpc>
                <a:spcPts val="2000"/>
              </a:lnSpc>
              <a:spcBef>
                <a:spcPct val="20000"/>
              </a:spcBef>
              <a:buFont typeface="Wingdings" pitchFamily="2" charset="2"/>
              <a:buChar char="ü"/>
              <a:defRPr/>
            </a:pPr>
            <a:r>
              <a:rPr lang="en-GB" sz="2400" b="1" dirty="0">
                <a:solidFill>
                  <a:schemeClr val="accent2">
                    <a:lumMod val="50000"/>
                  </a:schemeClr>
                </a:solidFill>
                <a:latin typeface="Calibri" pitchFamily="34" charset="0"/>
              </a:rPr>
              <a:t>but rather of examining the ordinary activities of Christian communities, in parishes, associations and movements, </a:t>
            </a:r>
          </a:p>
          <a:p>
            <a:pPr marL="180975" indent="-180975">
              <a:lnSpc>
                <a:spcPts val="2000"/>
              </a:lnSpc>
              <a:spcBef>
                <a:spcPct val="20000"/>
              </a:spcBef>
              <a:defRPr/>
            </a:pPr>
            <a:endParaRPr lang="en-GB" sz="2400" b="1" dirty="0">
              <a:solidFill>
                <a:schemeClr val="accent2">
                  <a:lumMod val="50000"/>
                </a:schemeClr>
              </a:solidFill>
              <a:latin typeface="Calibri" pitchFamily="34" charset="0"/>
            </a:endParaRPr>
          </a:p>
          <a:p>
            <a:pPr marL="271463" indent="-271463">
              <a:lnSpc>
                <a:spcPts val="2000"/>
              </a:lnSpc>
              <a:spcBef>
                <a:spcPct val="20000"/>
              </a:spcBef>
              <a:buFont typeface="Wingdings" pitchFamily="2" charset="2"/>
              <a:buChar char="ü"/>
              <a:defRPr/>
            </a:pPr>
            <a:r>
              <a:rPr lang="en-GB" sz="2400" b="1" dirty="0">
                <a:solidFill>
                  <a:schemeClr val="accent2">
                    <a:lumMod val="50000"/>
                  </a:schemeClr>
                </a:solidFill>
                <a:latin typeface="Calibri" pitchFamily="34" charset="0"/>
              </a:rPr>
              <a:t>to see if they are truly concerned with fostering a   </a:t>
            </a:r>
            <a:r>
              <a:rPr lang="en-GB" sz="2400" b="1" dirty="0">
                <a:solidFill>
                  <a:schemeClr val="accent2">
                    <a:lumMod val="50000"/>
                  </a:schemeClr>
                </a:solidFill>
                <a:effectLst>
                  <a:outerShdw blurRad="38100" dist="38100" dir="2700000" algn="tl">
                    <a:srgbClr val="000000">
                      <a:alpha val="43137"/>
                    </a:srgbClr>
                  </a:outerShdw>
                </a:effectLst>
                <a:latin typeface="Calibri" pitchFamily="34" charset="0"/>
              </a:rPr>
              <a:t>personal encounter with Christ</a:t>
            </a:r>
            <a:r>
              <a:rPr lang="en-GB" sz="2400" b="1" dirty="0">
                <a:solidFill>
                  <a:schemeClr val="accent2">
                    <a:lumMod val="50000"/>
                  </a:schemeClr>
                </a:solidFill>
                <a:latin typeface="Calibri" pitchFamily="34" charset="0"/>
              </a:rPr>
              <a:t>, who gives himself to us in his word</a:t>
            </a:r>
            <a:r>
              <a:rPr lang="es-MX" sz="2400" b="1" kern="0" dirty="0">
                <a:solidFill>
                  <a:schemeClr val="accent2">
                    <a:lumMod val="50000"/>
                  </a:schemeClr>
                </a:solidFill>
                <a:latin typeface="Calibri" pitchFamily="34" charset="0"/>
              </a:rPr>
              <a:t>.”</a:t>
            </a:r>
          </a:p>
          <a:p>
            <a:pPr marL="271463" indent="-271463">
              <a:lnSpc>
                <a:spcPts val="2000"/>
              </a:lnSpc>
              <a:spcBef>
                <a:spcPct val="20000"/>
              </a:spcBef>
              <a:defRPr/>
            </a:pPr>
            <a:r>
              <a:rPr lang="es-MX" sz="2400" b="1" kern="0" dirty="0">
                <a:solidFill>
                  <a:schemeClr val="accent2">
                    <a:lumMod val="50000"/>
                  </a:schemeClr>
                </a:solidFill>
                <a:latin typeface="Calibri" pitchFamily="34" charset="0"/>
              </a:rPr>
              <a:t>	 (VD 73).</a:t>
            </a:r>
            <a:endParaRPr lang="es-ES" sz="2400" b="1" kern="0" dirty="0">
              <a:solidFill>
                <a:schemeClr val="accent2">
                  <a:lumMod val="50000"/>
                </a:schemeClr>
              </a:solidFill>
              <a:latin typeface="Calibri" pitchFamily="34" charset="0"/>
            </a:endParaRPr>
          </a:p>
          <a:p>
            <a:pPr marL="342900" indent="-342900">
              <a:spcBef>
                <a:spcPct val="20000"/>
              </a:spcBef>
              <a:defRPr/>
            </a:pPr>
            <a:endParaRPr lang="es-ES" sz="2800" kern="0" dirty="0">
              <a:solidFill>
                <a:schemeClr val="tx2"/>
              </a:solidFill>
              <a:latin typeface="+mn-lt"/>
            </a:endParaRPr>
          </a:p>
        </p:txBody>
      </p:sp>
      <p:sp>
        <p:nvSpPr>
          <p:cNvPr id="7" name="2 Marcador de contenido"/>
          <p:cNvSpPr txBox="1">
            <a:spLocks/>
          </p:cNvSpPr>
          <p:nvPr/>
        </p:nvSpPr>
        <p:spPr bwMode="auto">
          <a:xfrm>
            <a:off x="467544" y="1196752"/>
            <a:ext cx="6552728" cy="1656184"/>
          </a:xfrm>
          <a:prstGeom prst="rect">
            <a:avLst/>
          </a:prstGeom>
          <a:solidFill>
            <a:srgbClr val="FFFF00"/>
          </a:solidFill>
          <a:ln w="57150">
            <a:solidFill>
              <a:schemeClr val="accent2">
                <a:lumMod val="50000"/>
              </a:schemeClr>
            </a:solidFill>
            <a:miter lim="800000"/>
            <a:headEnd/>
            <a:tailEnd/>
          </a:ln>
          <a:effectLst/>
        </p:spPr>
        <p:txBody>
          <a:bodyPr/>
          <a:lstStyle/>
          <a:p>
            <a:pPr algn="ctr">
              <a:spcBef>
                <a:spcPct val="20000"/>
              </a:spcBef>
              <a:defRPr/>
            </a:pPr>
            <a:r>
              <a:rPr lang="en-GB" sz="2400" b="1" i="1" dirty="0">
                <a:solidFill>
                  <a:schemeClr val="accent2">
                    <a:lumMod val="50000"/>
                  </a:schemeClr>
                </a:solidFill>
                <a:effectLst>
                  <a:outerShdw blurRad="38100" dist="38100" dir="2700000" algn="tl">
                    <a:srgbClr val="000000">
                      <a:alpha val="43137"/>
                    </a:srgbClr>
                  </a:outerShdw>
                </a:effectLst>
                <a:latin typeface="Calibri" pitchFamily="34" charset="0"/>
              </a:rPr>
              <a:t>Verbum Domini </a:t>
            </a:r>
            <a:r>
              <a:rPr lang="en-GB" sz="2400" b="1" i="1" dirty="0">
                <a:solidFill>
                  <a:schemeClr val="accent2">
                    <a:lumMod val="50000"/>
                  </a:schemeClr>
                </a:solidFill>
                <a:latin typeface="Calibri" pitchFamily="34" charset="0"/>
              </a:rPr>
              <a:t>called for a greater “biblical apostolate”, not alongside other forms of pastoral work, but as a means of letting the Bible inspire all pastoral life”</a:t>
            </a:r>
            <a:r>
              <a:rPr lang="es-MX" sz="2400" b="1" i="1" kern="0" dirty="0">
                <a:solidFill>
                  <a:schemeClr val="accent2">
                    <a:lumMod val="50000"/>
                  </a:schemeClr>
                </a:solidFill>
                <a:latin typeface="Calibri" pitchFamily="34" charset="0"/>
              </a:rPr>
              <a:t>». </a:t>
            </a:r>
            <a:endParaRPr lang="es-ES" sz="2400" b="1" i="1" kern="0" dirty="0">
              <a:solidFill>
                <a:schemeClr val="accent2">
                  <a:lumMod val="50000"/>
                </a:schemeClr>
              </a:solidFill>
              <a:latin typeface="Calibri" pitchFamily="34" charset="0"/>
            </a:endParaRPr>
          </a:p>
          <a:p>
            <a:pPr marL="342900" indent="-342900">
              <a:spcBef>
                <a:spcPct val="20000"/>
              </a:spcBef>
              <a:defRPr/>
            </a:pPr>
            <a:endParaRPr lang="es-ES" sz="3200" kern="0" dirty="0">
              <a:solidFill>
                <a:schemeClr val="tx2"/>
              </a:solidFill>
              <a:latin typeface="+mn-lt"/>
            </a:endParaRPr>
          </a:p>
        </p:txBody>
      </p:sp>
      <p:sp>
        <p:nvSpPr>
          <p:cNvPr id="9" name="8 Flecha doblada"/>
          <p:cNvSpPr/>
          <p:nvPr/>
        </p:nvSpPr>
        <p:spPr>
          <a:xfrm rot="5400000">
            <a:off x="6660230" y="1628802"/>
            <a:ext cx="2232250" cy="1656183"/>
          </a:xfrm>
          <a:prstGeom prst="bentArrow">
            <a:avLst>
              <a:gd name="adj1" fmla="val 25000"/>
              <a:gd name="adj2" fmla="val 18571"/>
              <a:gd name="adj3" fmla="val 25000"/>
              <a:gd name="adj4" fmla="val 4375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down)">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wipe(down)">
                                      <p:cBhvr>
                                        <p:cTn id="20" dur="500"/>
                                        <p:tgtEl>
                                          <p:spTgt spid="4">
                                            <p:txEl>
                                              <p:pRg st="1" end="1"/>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wipe(down)">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wipe(down)">
                                      <p:cBhvr>
                                        <p:cTn id="28" dur="500"/>
                                        <p:tgtEl>
                                          <p:spTgt spid="4">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circle(in)">
                                      <p:cBhvr>
                                        <p:cTn id="33" dur="2000"/>
                                        <p:tgtEl>
                                          <p:spTgt spid="4">
                                            <p:txEl>
                                              <p:pRg st="6" end="6"/>
                                            </p:txEl>
                                          </p:spTgt>
                                        </p:tgtEl>
                                      </p:cBhvr>
                                    </p:animEffect>
                                  </p:childTnLst>
                                </p:cTn>
                              </p:par>
                              <p:par>
                                <p:cTn id="34" presetID="6" presetClass="entr" presetSubtype="16" fill="hold" nodeType="withEffect">
                                  <p:stCondLst>
                                    <p:cond delay="0"/>
                                  </p:stCondLst>
                                  <p:childTnLst>
                                    <p:set>
                                      <p:cBhvr>
                                        <p:cTn id="35" dur="1" fill="hold">
                                          <p:stCondLst>
                                            <p:cond delay="0"/>
                                          </p:stCondLst>
                                        </p:cTn>
                                        <p:tgtEl>
                                          <p:spTgt spid="4">
                                            <p:txEl>
                                              <p:pRg st="7" end="7"/>
                                            </p:txEl>
                                          </p:spTgt>
                                        </p:tgtEl>
                                        <p:attrNameLst>
                                          <p:attrName>style.visibility</p:attrName>
                                        </p:attrNameLst>
                                      </p:cBhvr>
                                      <p:to>
                                        <p:strVal val="visible"/>
                                      </p:to>
                                    </p:set>
                                    <p:animEffect transition="in" filter="circle(in)">
                                      <p:cBhvr>
                                        <p:cTn id="36" dur="2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a:grpSpLocks/>
          </p:cNvGrpSpPr>
          <p:nvPr/>
        </p:nvGrpSpPr>
        <p:grpSpPr bwMode="auto">
          <a:xfrm>
            <a:off x="395536" y="260649"/>
            <a:ext cx="8424936" cy="6597351"/>
            <a:chOff x="1701" y="1889"/>
            <a:chExt cx="6480" cy="5104"/>
          </a:xfrm>
        </p:grpSpPr>
        <p:pic>
          <p:nvPicPr>
            <p:cNvPr id="37904" name="Picture 9" descr="http://www.zonalibre.org/blog/mitribuurbana/archives/arbol.gif"/>
            <p:cNvPicPr>
              <a:picLocks noChangeAspect="1" noChangeArrowheads="1"/>
            </p:cNvPicPr>
            <p:nvPr/>
          </p:nvPicPr>
          <p:blipFill>
            <a:blip r:embed="rId2" r:link="rId3" cstate="print">
              <a:extLst>
                <a:ext uri="{28A0092B-C50C-407E-A947-70E740481C1C}">
                  <a14:useLocalDpi xmlns:a14="http://schemas.microsoft.com/office/drawing/2010/main"/>
                </a:ext>
              </a:extLst>
            </a:blip>
            <a:srcRect/>
            <a:stretch>
              <a:fillRect/>
            </a:stretch>
          </p:blipFill>
          <p:spPr bwMode="auto">
            <a:xfrm>
              <a:off x="1701" y="1889"/>
              <a:ext cx="6480" cy="5104"/>
            </a:xfrm>
            <a:prstGeom prst="rect">
              <a:avLst/>
            </a:prstGeom>
            <a:noFill/>
            <a:ln w="19050">
              <a:solidFill>
                <a:srgbClr val="00B050"/>
              </a:solidFill>
              <a:miter lim="800000"/>
              <a:headEnd/>
              <a:tailEnd/>
            </a:ln>
          </p:spPr>
        </p:pic>
        <p:sp>
          <p:nvSpPr>
            <p:cNvPr id="7" name="AutoShape 11"/>
            <p:cNvSpPr>
              <a:spLocks noChangeArrowheads="1"/>
            </p:cNvSpPr>
            <p:nvPr/>
          </p:nvSpPr>
          <p:spPr bwMode="auto">
            <a:xfrm>
              <a:off x="4821" y="5224"/>
              <a:ext cx="562" cy="1177"/>
            </a:xfrm>
            <a:prstGeom prst="upArrowCallout">
              <a:avLst>
                <a:gd name="adj1" fmla="val 32300"/>
                <a:gd name="adj2" fmla="val 44913"/>
                <a:gd name="adj3" fmla="val 45833"/>
                <a:gd name="adj4" fmla="val 66667"/>
              </a:avLst>
            </a:prstGeom>
            <a:solidFill>
              <a:schemeClr val="accent6">
                <a:lumMod val="75000"/>
              </a:schemeClr>
            </a:solidFill>
            <a:ln w="19050">
              <a:solidFill>
                <a:srgbClr val="00B050"/>
              </a:solidFill>
              <a:miter lim="800000"/>
              <a:headEnd/>
              <a:tailEnd/>
            </a:ln>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0" i="0" u="none" strike="noStrike" kern="0" cap="none" spc="0" normalizeH="0" baseline="0" noProof="0" dirty="0">
                  <a:ln>
                    <a:noFill/>
                  </a:ln>
                  <a:solidFill>
                    <a:schemeClr val="bg2">
                      <a:lumMod val="60000"/>
                      <a:lumOff val="40000"/>
                    </a:schemeClr>
                  </a:solidFill>
                  <a:effectLst/>
                  <a:uLnTx/>
                  <a:uFillTx/>
                  <a:latin typeface="Segoe Media Center Semibold" pitchFamily="34" charset="0"/>
                  <a:cs typeface="Arial" charset="0"/>
                </a:rPr>
                <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0" i="0" u="none" strike="noStrike" kern="0" cap="none" spc="0" normalizeH="0" baseline="0" noProof="0" dirty="0">
                  <a:ln>
                    <a:noFill/>
                  </a:ln>
                  <a:solidFill>
                    <a:schemeClr val="bg2">
                      <a:lumMod val="60000"/>
                      <a:lumOff val="40000"/>
                    </a:schemeClr>
                  </a:solidFill>
                  <a:effectLst/>
                  <a:uLnTx/>
                  <a:uFillTx/>
                  <a:latin typeface="Segoe Media Center Semibold" pitchFamily="34" charset="0"/>
                  <a:cs typeface="Arial" charset="0"/>
                </a:rPr>
                <a:t>B</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0" i="0" u="none" strike="noStrike" kern="0" cap="none" spc="0" normalizeH="0" baseline="0" noProof="0" dirty="0">
                  <a:ln>
                    <a:noFill/>
                  </a:ln>
                  <a:solidFill>
                    <a:schemeClr val="bg2">
                      <a:lumMod val="60000"/>
                      <a:lumOff val="40000"/>
                    </a:schemeClr>
                  </a:solidFill>
                  <a:effectLst/>
                  <a:uLnTx/>
                  <a:uFillTx/>
                  <a:latin typeface="Segoe Media Center Semibold" pitchFamily="34" charset="0"/>
                  <a:cs typeface="Arial" charset="0"/>
                </a:rPr>
                <a:t>P</a:t>
              </a:r>
              <a:endParaRPr kumimoji="0" lang="en-TT" sz="1800" b="0" i="0" u="none" strike="noStrike" kern="0" cap="none" spc="0" normalizeH="0" baseline="0" noProof="0" dirty="0">
                <a:ln>
                  <a:noFill/>
                </a:ln>
                <a:solidFill>
                  <a:schemeClr val="bg2">
                    <a:lumMod val="60000"/>
                    <a:lumOff val="40000"/>
                  </a:schemeClr>
                </a:solidFill>
                <a:effectLst/>
                <a:uLnTx/>
                <a:uFillTx/>
                <a:latin typeface="Arial" charset="0"/>
                <a:cs typeface="Arial" charset="0"/>
              </a:endParaRPr>
            </a:p>
          </p:txBody>
        </p:sp>
        <p:sp>
          <p:nvSpPr>
            <p:cNvPr id="8" name="AutoShape 12"/>
            <p:cNvSpPr>
              <a:spLocks noChangeArrowheads="1"/>
            </p:cNvSpPr>
            <p:nvPr/>
          </p:nvSpPr>
          <p:spPr bwMode="auto">
            <a:xfrm rot="18662939">
              <a:off x="4398" y="4351"/>
              <a:ext cx="387" cy="888"/>
            </a:xfrm>
            <a:prstGeom prst="upArrowCallout">
              <a:avLst>
                <a:gd name="adj1" fmla="val 36167"/>
                <a:gd name="adj2" fmla="val 50000"/>
                <a:gd name="adj3" fmla="val 35805"/>
                <a:gd name="adj4" fmla="val 66667"/>
              </a:avLst>
            </a:prstGeom>
            <a:solidFill>
              <a:schemeClr val="accent6">
                <a:lumMod val="75000"/>
              </a:schemeClr>
            </a:solidFill>
            <a:ln w="19050">
              <a:solidFill>
                <a:srgbClr val="00B050"/>
              </a:solidFill>
              <a:miter lim="800000"/>
              <a:headEnd/>
              <a:tailEnd/>
            </a:ln>
          </p:spPr>
          <p:txBody>
            <a:bodyPr vert="vert"/>
            <a:lstStyle/>
            <a:p>
              <a:pPr marL="0" marR="0" lvl="0" indent="0" defTabSz="914400" eaLnBrk="1" fontAlgn="auto" latinLnBrk="0" hangingPunct="1">
                <a:lnSpc>
                  <a:spcPct val="100000"/>
                </a:lnSpc>
                <a:spcBef>
                  <a:spcPts val="0"/>
                </a:spcBef>
                <a:spcAft>
                  <a:spcPts val="0"/>
                </a:spcAft>
                <a:buClrTx/>
                <a:buSzTx/>
                <a:buFontTx/>
                <a:buNone/>
                <a:tabLst/>
                <a:defRPr/>
              </a:pPr>
              <a:r>
                <a:rPr kumimoji="0" lang="en-TT" sz="2400" b="0" i="0" u="none" strike="noStrike" kern="0" cap="none" spc="0" normalizeH="0" baseline="0" noProof="0" dirty="0">
                  <a:ln>
                    <a:noFill/>
                  </a:ln>
                  <a:solidFill>
                    <a:schemeClr val="bg2">
                      <a:lumMod val="60000"/>
                      <a:lumOff val="40000"/>
                    </a:schemeClr>
                  </a:solidFill>
                  <a:effectLst/>
                  <a:uLnTx/>
                  <a:uFillTx/>
                  <a:latin typeface="Segoe Media Center Semibold" pitchFamily="34" charset="0"/>
                  <a:cs typeface="Arial" charset="0"/>
                </a:rPr>
                <a:t>ABP</a:t>
              </a:r>
              <a:endParaRPr kumimoji="0" lang="en-TT" sz="2400" b="0" i="0" u="none" strike="noStrike" kern="0" cap="none" spc="0" normalizeH="0" baseline="0" noProof="0" dirty="0">
                <a:ln>
                  <a:noFill/>
                </a:ln>
                <a:solidFill>
                  <a:schemeClr val="bg2">
                    <a:lumMod val="60000"/>
                    <a:lumOff val="40000"/>
                  </a:schemeClr>
                </a:solidFill>
                <a:effectLst/>
                <a:uLnTx/>
                <a:uFillTx/>
                <a:latin typeface="Arial" charset="0"/>
                <a:cs typeface="Arial" charset="0"/>
              </a:endParaRPr>
            </a:p>
          </p:txBody>
        </p:sp>
        <p:sp>
          <p:nvSpPr>
            <p:cNvPr id="9" name="AutoShape 13"/>
            <p:cNvSpPr>
              <a:spLocks noChangeArrowheads="1"/>
            </p:cNvSpPr>
            <p:nvPr/>
          </p:nvSpPr>
          <p:spPr bwMode="auto">
            <a:xfrm rot="1842828">
              <a:off x="5400" y="4359"/>
              <a:ext cx="389" cy="774"/>
            </a:xfrm>
            <a:prstGeom prst="upArrowCallout">
              <a:avLst>
                <a:gd name="adj1" fmla="val 39728"/>
                <a:gd name="adj2" fmla="val 50000"/>
                <a:gd name="adj3" fmla="val 35805"/>
                <a:gd name="adj4" fmla="val 66667"/>
              </a:avLst>
            </a:prstGeom>
            <a:solidFill>
              <a:schemeClr val="accent6">
                <a:lumMod val="75000"/>
              </a:schemeClr>
            </a:solidFill>
            <a:ln w="19050">
              <a:solidFill>
                <a:srgbClr val="00B050"/>
              </a:solidFill>
              <a:miter lim="800000"/>
              <a:headEnd/>
              <a:tailEnd/>
            </a:ln>
          </p:spPr>
          <p:txBody>
            <a:bodyPr vert="vert270"/>
            <a:lstStyle/>
            <a:p>
              <a:pPr marL="0" marR="0" lvl="0" indent="0" defTabSz="914400" eaLnBrk="1" fontAlgn="auto" latinLnBrk="0" hangingPunct="1">
                <a:lnSpc>
                  <a:spcPct val="100000"/>
                </a:lnSpc>
                <a:spcBef>
                  <a:spcPts val="0"/>
                </a:spcBef>
                <a:spcAft>
                  <a:spcPts val="0"/>
                </a:spcAft>
                <a:buClrTx/>
                <a:buSzTx/>
                <a:buFontTx/>
                <a:buNone/>
                <a:tabLst/>
                <a:defRPr/>
              </a:pPr>
              <a:r>
                <a:rPr kumimoji="0" lang="en-TT" sz="2000" b="0" i="0" u="none" strike="noStrike" kern="0" cap="none" spc="0" normalizeH="0" baseline="0" noProof="0" dirty="0">
                  <a:ln>
                    <a:noFill/>
                  </a:ln>
                  <a:solidFill>
                    <a:schemeClr val="bg2">
                      <a:lumMod val="60000"/>
                      <a:lumOff val="40000"/>
                    </a:schemeClr>
                  </a:solidFill>
                  <a:effectLst/>
                  <a:uLnTx/>
                  <a:uFillTx/>
                  <a:latin typeface="Segoe Media Center Semibold" pitchFamily="34" charset="0"/>
                  <a:cs typeface="Arial" charset="0"/>
                </a:rPr>
                <a:t>ABP</a:t>
              </a:r>
              <a:endParaRPr kumimoji="0" lang="en-TT" sz="2000" b="0" i="0" u="none" strike="noStrike" kern="0" cap="none" spc="0" normalizeH="0" baseline="0" noProof="0" dirty="0">
                <a:ln>
                  <a:noFill/>
                </a:ln>
                <a:solidFill>
                  <a:schemeClr val="bg2">
                    <a:lumMod val="60000"/>
                    <a:lumOff val="40000"/>
                  </a:schemeClr>
                </a:solidFill>
                <a:effectLst/>
                <a:uLnTx/>
                <a:uFillTx/>
                <a:latin typeface="Arial" charset="0"/>
                <a:cs typeface="Arial" charset="0"/>
              </a:endParaRPr>
            </a:p>
          </p:txBody>
        </p:sp>
      </p:grpSp>
      <p:sp>
        <p:nvSpPr>
          <p:cNvPr id="10" name="9 Elipse"/>
          <p:cNvSpPr/>
          <p:nvPr/>
        </p:nvSpPr>
        <p:spPr>
          <a:xfrm>
            <a:off x="1187450" y="2349500"/>
            <a:ext cx="2016398" cy="64745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Priesthood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Pastoral</a:t>
            </a:r>
          </a:p>
        </p:txBody>
      </p:sp>
      <p:sp>
        <p:nvSpPr>
          <p:cNvPr id="11" name="10 Elipse"/>
          <p:cNvSpPr/>
          <p:nvPr/>
        </p:nvSpPr>
        <p:spPr>
          <a:xfrm>
            <a:off x="2843808" y="908720"/>
            <a:ext cx="1428750" cy="5715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Family</a:t>
            </a:r>
          </a:p>
        </p:txBody>
      </p:sp>
      <p:sp>
        <p:nvSpPr>
          <p:cNvPr id="12" name="11 Elipse"/>
          <p:cNvSpPr/>
          <p:nvPr/>
        </p:nvSpPr>
        <p:spPr>
          <a:xfrm>
            <a:off x="4356100" y="908050"/>
            <a:ext cx="1584052" cy="5715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Social Pastoral</a:t>
            </a:r>
          </a:p>
        </p:txBody>
      </p:sp>
      <p:sp>
        <p:nvSpPr>
          <p:cNvPr id="13" name="12 Elipse"/>
          <p:cNvSpPr/>
          <p:nvPr/>
        </p:nvSpPr>
        <p:spPr>
          <a:xfrm>
            <a:off x="5219700" y="1484784"/>
            <a:ext cx="1800572" cy="64405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Missions</a:t>
            </a:r>
          </a:p>
        </p:txBody>
      </p:sp>
      <p:sp>
        <p:nvSpPr>
          <p:cNvPr id="14" name="13 Elipse"/>
          <p:cNvSpPr/>
          <p:nvPr/>
        </p:nvSpPr>
        <p:spPr>
          <a:xfrm>
            <a:off x="6876256" y="1772816"/>
            <a:ext cx="1428750" cy="5715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Youth</a:t>
            </a:r>
          </a:p>
        </p:txBody>
      </p:sp>
      <p:sp>
        <p:nvSpPr>
          <p:cNvPr id="15" name="14 Elipse"/>
          <p:cNvSpPr/>
          <p:nvPr/>
        </p:nvSpPr>
        <p:spPr>
          <a:xfrm>
            <a:off x="4716016" y="2276873"/>
            <a:ext cx="1716534" cy="648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Vocations</a:t>
            </a:r>
          </a:p>
        </p:txBody>
      </p:sp>
      <p:sp>
        <p:nvSpPr>
          <p:cNvPr id="16" name="15 Elipse"/>
          <p:cNvSpPr/>
          <p:nvPr/>
        </p:nvSpPr>
        <p:spPr>
          <a:xfrm>
            <a:off x="6444208" y="2565400"/>
            <a:ext cx="1572667" cy="5715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Religious</a:t>
            </a:r>
          </a:p>
        </p:txBody>
      </p:sp>
      <p:sp>
        <p:nvSpPr>
          <p:cNvPr id="17" name="16 Elipse"/>
          <p:cNvSpPr/>
          <p:nvPr/>
        </p:nvSpPr>
        <p:spPr>
          <a:xfrm>
            <a:off x="5724128" y="3361670"/>
            <a:ext cx="1728192" cy="648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Catechist</a:t>
            </a:r>
          </a:p>
        </p:txBody>
      </p:sp>
      <p:sp>
        <p:nvSpPr>
          <p:cNvPr id="18" name="17 Elipse"/>
          <p:cNvSpPr/>
          <p:nvPr/>
        </p:nvSpPr>
        <p:spPr>
          <a:xfrm>
            <a:off x="2051720" y="2996952"/>
            <a:ext cx="1872208" cy="5760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Permanent Diaconate</a:t>
            </a:r>
          </a:p>
        </p:txBody>
      </p:sp>
      <p:sp>
        <p:nvSpPr>
          <p:cNvPr id="19" name="18 Elipse"/>
          <p:cNvSpPr/>
          <p:nvPr/>
        </p:nvSpPr>
        <p:spPr>
          <a:xfrm>
            <a:off x="1835696" y="1772816"/>
            <a:ext cx="1788790" cy="5760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Education</a:t>
            </a:r>
          </a:p>
        </p:txBody>
      </p:sp>
      <p:sp>
        <p:nvSpPr>
          <p:cNvPr id="20" name="19 Elipse"/>
          <p:cNvSpPr/>
          <p:nvPr/>
        </p:nvSpPr>
        <p:spPr>
          <a:xfrm>
            <a:off x="1187624" y="1124745"/>
            <a:ext cx="1800200" cy="648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Seminaries</a:t>
            </a:r>
          </a:p>
        </p:txBody>
      </p:sp>
      <p:sp>
        <p:nvSpPr>
          <p:cNvPr id="21" name="20 Elipse"/>
          <p:cNvSpPr/>
          <p:nvPr/>
        </p:nvSpPr>
        <p:spPr>
          <a:xfrm>
            <a:off x="3275856" y="2492896"/>
            <a:ext cx="1428750" cy="5715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Liturgy</a:t>
            </a:r>
          </a:p>
        </p:txBody>
      </p:sp>
      <p:sp>
        <p:nvSpPr>
          <p:cNvPr id="22" name="21 Elipse"/>
          <p:cNvSpPr/>
          <p:nvPr/>
        </p:nvSpPr>
        <p:spPr>
          <a:xfrm>
            <a:off x="3635896" y="1556793"/>
            <a:ext cx="1656184" cy="648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Childhood</a:t>
            </a:r>
          </a:p>
        </p:txBody>
      </p:sp>
    </p:spTree>
    <p:extLst>
      <p:ext uri="{BB962C8B-B14F-4D97-AF65-F5344CB8AC3E}">
        <p14:creationId xmlns:p14="http://schemas.microsoft.com/office/powerpoint/2010/main" val="3079406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C000"/>
          </a:solidFill>
          <a:ln w="38100">
            <a:solidFill>
              <a:schemeClr val="accent1">
                <a:lumMod val="50000"/>
              </a:schemeClr>
            </a:solidFill>
          </a:ln>
        </p:spPr>
        <p:txBody>
          <a:bodyPr>
            <a:normAutofit/>
          </a:bodyPr>
          <a:lstStyle/>
          <a:p>
            <a:pPr algn="ctr" eaLnBrk="1" hangingPunct="1">
              <a:defRPr/>
            </a:pPr>
            <a:r>
              <a:rPr lang="en-029" sz="2400" b="1" dirty="0">
                <a:latin typeface="Comic Sans MS" pitchFamily="66" charset="0"/>
              </a:rPr>
              <a:t>II ABP Encounter 12-14 Aug,2016 Quito</a:t>
            </a:r>
          </a:p>
        </p:txBody>
      </p:sp>
      <p:sp>
        <p:nvSpPr>
          <p:cNvPr id="3" name="Espace réservé du contenu 2"/>
          <p:cNvSpPr>
            <a:spLocks noGrp="1"/>
          </p:cNvSpPr>
          <p:nvPr>
            <p:ph idx="1"/>
          </p:nvPr>
        </p:nvSpPr>
        <p:spPr>
          <a:xfrm>
            <a:off x="304800" y="1554162"/>
            <a:ext cx="8686800" cy="4971181"/>
          </a:xfrm>
          <a:solidFill>
            <a:srgbClr val="FFC000"/>
          </a:solidFill>
          <a:ln w="57150">
            <a:solidFill>
              <a:schemeClr val="accent1">
                <a:lumMod val="50000"/>
              </a:schemeClr>
            </a:solidFill>
          </a:ln>
        </p:spPr>
        <p:txBody>
          <a:bodyPr/>
          <a:lstStyle/>
          <a:p>
            <a:pPr eaLnBrk="1" hangingPunct="1">
              <a:buClrTx/>
              <a:buFont typeface="Wingdings" pitchFamily="2" charset="2"/>
              <a:buChar char="Ø"/>
              <a:defRPr/>
            </a:pPr>
            <a:r>
              <a:rPr lang="en-GB" b="1" dirty="0">
                <a:solidFill>
                  <a:schemeClr val="tx1"/>
                </a:solidFill>
              </a:rPr>
              <a:t>.</a:t>
            </a:r>
          </a:p>
        </p:txBody>
      </p:sp>
      <p:pic>
        <p:nvPicPr>
          <p:cNvPr id="4" name="Picture 3" descr="C:\Users\Diaz\AppData\Local\Microsoft\Windows\INetCacheContent.Word\quito encuentro sesion participantes sala.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467544" y="1554162"/>
            <a:ext cx="8280920" cy="4755157"/>
          </a:xfrm>
          <a:prstGeom prst="rect">
            <a:avLst/>
          </a:prstGeom>
          <a:noFill/>
          <a:ln>
            <a:noFill/>
          </a:ln>
        </p:spPr>
      </p:pic>
    </p:spTree>
    <p:extLst>
      <p:ext uri="{BB962C8B-B14F-4D97-AF65-F5344CB8AC3E}">
        <p14:creationId xmlns:p14="http://schemas.microsoft.com/office/powerpoint/2010/main" val="139123607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97" y="17818"/>
            <a:ext cx="9197923" cy="818894"/>
          </a:xfrm>
          <a:solidFill>
            <a:srgbClr val="A6F95B"/>
          </a:solidFill>
          <a:ln w="28575">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a:noAutofit/>
          </a:bodyPr>
          <a:lstStyle/>
          <a:p>
            <a:pPr algn="ctr"/>
            <a:r>
              <a:rPr lang="en-TT" sz="2400" b="1" dirty="0">
                <a:solidFill>
                  <a:schemeClr val="tx1"/>
                </a:solidFill>
                <a:latin typeface="Calibri" panose="020F0502020204030204" pitchFamily="34" charset="0"/>
                <a:cs typeface="Calibri" panose="020F0502020204030204" pitchFamily="34" charset="0"/>
              </a:rPr>
              <a:t>The major achievement since Nemi: </a:t>
            </a:r>
            <a:br>
              <a:rPr lang="en-TT" sz="2400" b="1" dirty="0">
                <a:solidFill>
                  <a:schemeClr val="tx1"/>
                </a:solidFill>
                <a:latin typeface="Calibri" panose="020F0502020204030204" pitchFamily="34" charset="0"/>
                <a:cs typeface="Calibri" panose="020F0502020204030204" pitchFamily="34" charset="0"/>
              </a:rPr>
            </a:br>
            <a:r>
              <a:rPr lang="en-TT" sz="2400" b="1" dirty="0">
                <a:solidFill>
                  <a:schemeClr val="tx1"/>
                </a:solidFill>
                <a:latin typeface="Calibri" panose="020F0502020204030204" pitchFamily="34" charset="0"/>
                <a:cs typeface="Calibri" panose="020F0502020204030204" pitchFamily="34" charset="0"/>
              </a:rPr>
              <a:t>the priority of ABP for the entire continent </a:t>
            </a:r>
          </a:p>
        </p:txBody>
      </p:sp>
      <p:sp>
        <p:nvSpPr>
          <p:cNvPr id="3" name="Content Placeholder 2"/>
          <p:cNvSpPr>
            <a:spLocks noGrp="1"/>
          </p:cNvSpPr>
          <p:nvPr>
            <p:ph sz="quarter" idx="1"/>
          </p:nvPr>
        </p:nvSpPr>
        <p:spPr>
          <a:xfrm>
            <a:off x="0" y="836712"/>
            <a:ext cx="9144000" cy="5904656"/>
          </a:xfrm>
          <a:solidFill>
            <a:srgbClr val="96F0AE"/>
          </a:solidFill>
          <a:ln w="28575">
            <a:solidFill>
              <a:schemeClr val="tx1"/>
            </a:solidFill>
          </a:ln>
        </p:spPr>
        <p:style>
          <a:lnRef idx="3">
            <a:schemeClr val="lt1"/>
          </a:lnRef>
          <a:fillRef idx="1">
            <a:schemeClr val="accent3"/>
          </a:fillRef>
          <a:effectRef idx="1">
            <a:schemeClr val="accent3"/>
          </a:effectRef>
          <a:fontRef idx="minor">
            <a:schemeClr val="lt1"/>
          </a:fontRef>
        </p:style>
        <p:txBody>
          <a:bodyPr>
            <a:noAutofit/>
          </a:bodyPr>
          <a:lstStyle/>
          <a:p>
            <a:pPr marL="0" indent="0" algn="ctr">
              <a:buNone/>
            </a:pPr>
            <a:r>
              <a:rPr lang="en-029" sz="2800" i="1" dirty="0">
                <a:solidFill>
                  <a:schemeClr val="tx1"/>
                </a:solidFill>
                <a:latin typeface="Calibri" panose="020F0502020204030204" pitchFamily="34" charset="0"/>
                <a:cs typeface="Calibri" panose="020F0502020204030204" pitchFamily="34" charset="0"/>
              </a:rPr>
              <a:t>The Word of God enlightens every human being so as to understand the Mystery of Salvation and Redemption</a:t>
            </a:r>
            <a:r>
              <a:rPr lang="en-029" sz="2800" dirty="0">
                <a:solidFill>
                  <a:schemeClr val="tx1"/>
                </a:solidFill>
                <a:latin typeface="Calibri" panose="020F0502020204030204" pitchFamily="34" charset="0"/>
                <a:cs typeface="Calibri" panose="020F0502020204030204" pitchFamily="34" charset="0"/>
              </a:rPr>
              <a:t>:</a:t>
            </a:r>
          </a:p>
          <a:p>
            <a:pPr marL="0" indent="0" algn="ctr">
              <a:buNone/>
            </a:pPr>
            <a:endParaRPr lang="en-029" sz="2800" dirty="0">
              <a:solidFill>
                <a:schemeClr val="tx1"/>
              </a:solidFill>
              <a:latin typeface="Calibri" panose="020F0502020204030204" pitchFamily="34" charset="0"/>
              <a:cs typeface="Calibri" panose="020F0502020204030204" pitchFamily="34" charset="0"/>
            </a:endParaRPr>
          </a:p>
          <a:p>
            <a:r>
              <a:rPr lang="en-029" sz="2800" dirty="0">
                <a:solidFill>
                  <a:schemeClr val="tx1"/>
                </a:solidFill>
                <a:latin typeface="Calibri" panose="020F0502020204030204" pitchFamily="34" charset="0"/>
                <a:cs typeface="Calibri" panose="020F0502020204030204" pitchFamily="34" charset="0"/>
              </a:rPr>
              <a:t> Jesus Christ, in his words and deeds reveals God as a merciful Father who leads us from death to life and makes us sons and daughters, brothers and sisters. </a:t>
            </a:r>
          </a:p>
          <a:p>
            <a:endParaRPr lang="en-029" sz="2800" dirty="0">
              <a:solidFill>
                <a:schemeClr val="tx1"/>
              </a:solidFill>
              <a:latin typeface="Calibri" panose="020F0502020204030204" pitchFamily="34" charset="0"/>
              <a:cs typeface="Calibri" panose="020F0502020204030204" pitchFamily="34" charset="0"/>
            </a:endParaRPr>
          </a:p>
          <a:p>
            <a:r>
              <a:rPr lang="en-029" sz="2800" dirty="0">
                <a:solidFill>
                  <a:schemeClr val="tx1"/>
                </a:solidFill>
                <a:latin typeface="Calibri" panose="020F0502020204030204" pitchFamily="34" charset="0"/>
                <a:cs typeface="Calibri" panose="020F0502020204030204" pitchFamily="34" charset="0"/>
              </a:rPr>
              <a:t>Biblical animators are a witnesses to this mission and prophets who participate in the history of their people, seeking to orient and transform them according to the Word of God.  (Message II ABP Encounter Quito, Ecuador  August 2016)</a:t>
            </a:r>
            <a:endParaRPr lang="en-GB" sz="28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842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down)">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029" dirty="0"/>
              <a:t>Enthroning the bible - Quito</a:t>
            </a:r>
          </a:p>
        </p:txBody>
      </p:sp>
      <p:pic>
        <p:nvPicPr>
          <p:cNvPr id="4" name="Content Placeholder 3" descr="C:\Users\Diaz\AppData\Local\Microsoft\Windows\INetCacheContent.Word\Palabra entronizada.jpg"/>
          <p:cNvPicPr>
            <a:picLocks noGrp="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2123728" y="1295400"/>
            <a:ext cx="4896544" cy="5445968"/>
          </a:xfrm>
          <a:prstGeom prst="rect">
            <a:avLst/>
          </a:prstGeom>
          <a:noFill/>
          <a:ln>
            <a:noFill/>
          </a:ln>
        </p:spPr>
      </p:pic>
    </p:spTree>
    <p:extLst>
      <p:ext uri="{BB962C8B-B14F-4D97-AF65-F5344CB8AC3E}">
        <p14:creationId xmlns:p14="http://schemas.microsoft.com/office/powerpoint/2010/main" val="2776580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Lectio divina - The Good Samaritan </a:t>
            </a:r>
          </a:p>
        </p:txBody>
      </p:sp>
      <p:sp>
        <p:nvSpPr>
          <p:cNvPr id="3" name="Content Placeholder 2"/>
          <p:cNvSpPr>
            <a:spLocks noGrp="1"/>
          </p:cNvSpPr>
          <p:nvPr>
            <p:ph idx="1"/>
          </p:nvPr>
        </p:nvSpPr>
        <p:spPr/>
        <p:txBody>
          <a:bodyPr/>
          <a:lstStyle/>
          <a:p>
            <a:pPr marL="0" indent="0">
              <a:buNone/>
            </a:pPr>
            <a:r>
              <a:rPr lang="en-GB" dirty="0"/>
              <a:t>.</a:t>
            </a:r>
          </a:p>
        </p:txBody>
      </p:sp>
      <p:pic>
        <p:nvPicPr>
          <p:cNvPr id="4" name="Picture 3" descr="C:\Users\Diaz\AppData\Local\Microsoft\Windows\INetCacheContent.Word\Escenificación del Buen Samaritano.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1259632" y="1817052"/>
            <a:ext cx="6480719" cy="4263073"/>
          </a:xfrm>
          <a:prstGeom prst="rect">
            <a:avLst/>
          </a:prstGeom>
          <a:noFill/>
          <a:ln>
            <a:noFill/>
          </a:ln>
        </p:spPr>
      </p:pic>
    </p:spTree>
    <p:extLst>
      <p:ext uri="{BB962C8B-B14F-4D97-AF65-F5344CB8AC3E}">
        <p14:creationId xmlns:p14="http://schemas.microsoft.com/office/powerpoint/2010/main" val="2619804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9143999" cy="620688"/>
          </a:xfrm>
          <a:solidFill>
            <a:srgbClr val="00B0F0"/>
          </a:solidFill>
        </p:spPr>
        <p:txBody>
          <a:bodyPr>
            <a:normAutofit/>
          </a:bodyPr>
          <a:lstStyle/>
          <a:p>
            <a:pPr algn="ctr" eaLnBrk="1" hangingPunct="1">
              <a:defRPr/>
            </a:pPr>
            <a:r>
              <a:rPr lang="en-GB" sz="2800" dirty="0">
                <a:latin typeface="Comic Sans MS" pitchFamily="66" charset="0"/>
              </a:rPr>
              <a:t>ABP Orientations for LAC</a:t>
            </a:r>
            <a:endParaRPr lang="en-GB" sz="2800" dirty="0"/>
          </a:p>
        </p:txBody>
      </p:sp>
      <p:sp>
        <p:nvSpPr>
          <p:cNvPr id="3" name="Espace réservé du contenu 2"/>
          <p:cNvSpPr>
            <a:spLocks noGrp="1"/>
          </p:cNvSpPr>
          <p:nvPr>
            <p:ph idx="1"/>
          </p:nvPr>
        </p:nvSpPr>
        <p:spPr>
          <a:xfrm>
            <a:off x="0" y="620689"/>
            <a:ext cx="9144000" cy="6237311"/>
          </a:xfrm>
          <a:solidFill>
            <a:srgbClr val="00B0F0"/>
          </a:solidFill>
        </p:spPr>
        <p:txBody>
          <a:bodyPr/>
          <a:lstStyle/>
          <a:p>
            <a:pPr eaLnBrk="1" hangingPunct="1">
              <a:lnSpc>
                <a:spcPts val="3500"/>
              </a:lnSpc>
              <a:defRPr/>
            </a:pPr>
            <a:r>
              <a:rPr lang="en-029" dirty="0">
                <a:solidFill>
                  <a:schemeClr val="tx1"/>
                </a:solidFill>
                <a:latin typeface="Calibri" panose="020F0502020204030204" pitchFamily="34" charset="0"/>
                <a:cs typeface="Calibri" panose="020F0502020204030204" pitchFamily="34" charset="0"/>
              </a:rPr>
              <a:t>"Guidelines for Biblical Animation of all Pastoral Life in Latin America &amp; the Caribbean" </a:t>
            </a:r>
          </a:p>
          <a:p>
            <a:pPr eaLnBrk="1" hangingPunct="1">
              <a:lnSpc>
                <a:spcPts val="3500"/>
              </a:lnSpc>
              <a:defRPr/>
            </a:pPr>
            <a:endParaRPr lang="en-029" dirty="0">
              <a:solidFill>
                <a:schemeClr val="tx1"/>
              </a:solidFill>
              <a:latin typeface="Calibri" panose="020F0502020204030204" pitchFamily="34" charset="0"/>
              <a:cs typeface="Calibri" panose="020F0502020204030204" pitchFamily="34" charset="0"/>
            </a:endParaRPr>
          </a:p>
          <a:p>
            <a:pPr eaLnBrk="1" hangingPunct="1">
              <a:lnSpc>
                <a:spcPts val="3500"/>
              </a:lnSpc>
              <a:defRPr/>
            </a:pPr>
            <a:r>
              <a:rPr lang="en-029" dirty="0">
                <a:solidFill>
                  <a:schemeClr val="tx1"/>
                </a:solidFill>
                <a:latin typeface="Calibri" panose="020F0502020204030204" pitchFamily="34" charset="0"/>
                <a:cs typeface="Calibri" panose="020F0502020204030204" pitchFamily="34" charset="0"/>
              </a:rPr>
              <a:t>The seven chapters of the document follow the Emmaus narrative: </a:t>
            </a:r>
          </a:p>
          <a:p>
            <a:pPr eaLnBrk="1" hangingPunct="1">
              <a:lnSpc>
                <a:spcPts val="3500"/>
              </a:lnSpc>
              <a:defRPr/>
            </a:pPr>
            <a:endParaRPr lang="en-029" dirty="0">
              <a:solidFill>
                <a:schemeClr val="tx1"/>
              </a:solidFill>
              <a:latin typeface="Calibri" panose="020F0502020204030204" pitchFamily="34" charset="0"/>
              <a:cs typeface="Calibri" panose="020F0502020204030204" pitchFamily="34" charset="0"/>
            </a:endParaRPr>
          </a:p>
          <a:p>
            <a:pPr lvl="1" eaLnBrk="1" hangingPunct="1">
              <a:lnSpc>
                <a:spcPts val="3500"/>
              </a:lnSpc>
              <a:defRPr/>
            </a:pPr>
            <a:r>
              <a:rPr lang="en-029" sz="3200" dirty="0">
                <a:solidFill>
                  <a:schemeClr val="tx1"/>
                </a:solidFill>
                <a:latin typeface="Calibri" panose="020F0502020204030204" pitchFamily="34" charset="0"/>
                <a:cs typeface="Calibri" panose="020F0502020204030204" pitchFamily="34" charset="0"/>
              </a:rPr>
              <a:t>the Journey, the Pilgrim, Scriptures, the Lodging, the Bread, the Heart and the Community, </a:t>
            </a:r>
          </a:p>
          <a:p>
            <a:pPr lvl="1" eaLnBrk="1" hangingPunct="1">
              <a:lnSpc>
                <a:spcPts val="3500"/>
              </a:lnSpc>
              <a:defRPr/>
            </a:pPr>
            <a:endParaRPr lang="en-029" sz="3200" dirty="0">
              <a:solidFill>
                <a:schemeClr val="tx1"/>
              </a:solidFill>
              <a:latin typeface="Calibri" panose="020F0502020204030204" pitchFamily="34" charset="0"/>
              <a:cs typeface="Calibri" panose="020F0502020204030204" pitchFamily="34" charset="0"/>
            </a:endParaRPr>
          </a:p>
          <a:p>
            <a:pPr eaLnBrk="1" hangingPunct="1">
              <a:lnSpc>
                <a:spcPts val="3500"/>
              </a:lnSpc>
              <a:defRPr/>
            </a:pPr>
            <a:r>
              <a:rPr lang="en-029" dirty="0">
                <a:solidFill>
                  <a:schemeClr val="tx1"/>
                </a:solidFill>
                <a:latin typeface="Calibri" panose="020F0502020204030204" pitchFamily="34" charset="0"/>
                <a:cs typeface="Calibri" panose="020F0502020204030204" pitchFamily="34" charset="0"/>
              </a:rPr>
              <a:t>which are reflected in the ABP process and to which were are all invited to share in our pastoral ministry.</a:t>
            </a:r>
            <a:endParaRPr lang="en-GB" dirty="0">
              <a:solidFill>
                <a:schemeClr val="tx1"/>
              </a:solidFill>
              <a:latin typeface="Calibri" panose="020F0502020204030204" pitchFamily="34" charset="0"/>
              <a:cs typeface="Calibri" panose="020F0502020204030204" pitchFamily="34" charset="0"/>
            </a:endParaRPr>
          </a:p>
          <a:p>
            <a:pPr marL="0" indent="0" eaLnBrk="1" hangingPunct="1">
              <a:lnSpc>
                <a:spcPts val="3500"/>
              </a:lnSpc>
              <a:buNone/>
              <a:defRPr/>
            </a:pPr>
            <a:endParaRPr lang="en-GB"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06708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barn(inVertical)">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2636" y="404664"/>
            <a:ext cx="8326760" cy="838200"/>
          </a:xfrm>
          <a:solidFill>
            <a:srgbClr val="FFC000"/>
          </a:solidFill>
          <a:ln w="38100">
            <a:solidFill>
              <a:schemeClr val="accent1">
                <a:lumMod val="50000"/>
              </a:schemeClr>
            </a:solidFill>
          </a:ln>
        </p:spPr>
        <p:txBody>
          <a:bodyPr>
            <a:noAutofit/>
          </a:bodyPr>
          <a:lstStyle/>
          <a:p>
            <a:pPr algn="ctr" eaLnBrk="1" hangingPunct="1">
              <a:defRPr/>
            </a:pPr>
            <a:r>
              <a:rPr lang="en-029" sz="2000" dirty="0">
                <a:latin typeface="Calibri" panose="020F0502020204030204" pitchFamily="34" charset="0"/>
                <a:cs typeface="Calibri" panose="020F0502020204030204" pitchFamily="34" charset="0"/>
              </a:rPr>
              <a:t>84 Participants </a:t>
            </a:r>
            <a:br>
              <a:rPr lang="en-029" sz="2000" dirty="0">
                <a:latin typeface="Calibri" panose="020F0502020204030204" pitchFamily="34" charset="0"/>
                <a:cs typeface="Calibri" panose="020F0502020204030204" pitchFamily="34" charset="0"/>
              </a:rPr>
            </a:br>
            <a:r>
              <a:rPr lang="en-029" sz="2000" dirty="0">
                <a:effectLst/>
                <a:latin typeface="Calibri" panose="020F0502020204030204" pitchFamily="34" charset="0"/>
                <a:cs typeface="Calibri" panose="020F0502020204030204" pitchFamily="34" charset="0"/>
              </a:rPr>
              <a:t>26 priests; 18 lay women; 15 archbishops and bishops; 11 religious sisters, 9 laymen; 4 permanent deacons; &amp; 1 religious brother</a:t>
            </a:r>
            <a:endParaRPr lang="en-029" sz="2000" dirty="0">
              <a:latin typeface="Calibri" panose="020F0502020204030204" pitchFamily="34" charset="0"/>
              <a:cs typeface="Calibri" panose="020F0502020204030204" pitchFamily="34" charset="0"/>
            </a:endParaRPr>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259632" y="1554162"/>
            <a:ext cx="6912768" cy="4251102"/>
          </a:xfrm>
          <a:solidFill>
            <a:srgbClr val="FFC000"/>
          </a:solidFill>
          <a:ln w="57150">
            <a:solidFill>
              <a:schemeClr val="accent1">
                <a:lumMod val="50000"/>
              </a:schemeClr>
            </a:solidFill>
          </a:ln>
        </p:spPr>
      </p:pic>
    </p:spTree>
    <p:extLst>
      <p:ext uri="{BB962C8B-B14F-4D97-AF65-F5344CB8AC3E}">
        <p14:creationId xmlns:p14="http://schemas.microsoft.com/office/powerpoint/2010/main" val="144596832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991600" cy="1295400"/>
          </a:xfrm>
          <a:solidFill>
            <a:srgbClr val="FFC000"/>
          </a:solidFill>
          <a:ln w="38100">
            <a:solidFill>
              <a:schemeClr val="accent1">
                <a:lumMod val="50000"/>
              </a:schemeClr>
            </a:solidFill>
          </a:ln>
        </p:spPr>
        <p:txBody>
          <a:bodyPr>
            <a:normAutofit/>
          </a:bodyPr>
          <a:lstStyle/>
          <a:p>
            <a:pPr algn="ctr" eaLnBrk="1" hangingPunct="1">
              <a:defRPr/>
            </a:pPr>
            <a:r>
              <a:rPr lang="en-GB" sz="3200" b="1" dirty="0">
                <a:latin typeface="Comic Sans MS" pitchFamily="66" charset="0"/>
              </a:rPr>
              <a:t>ABP guidelines for Latin America and the Caribbean</a:t>
            </a:r>
          </a:p>
        </p:txBody>
      </p:sp>
      <p:sp>
        <p:nvSpPr>
          <p:cNvPr id="3" name="Espace réservé du contenu 2"/>
          <p:cNvSpPr>
            <a:spLocks noGrp="1"/>
          </p:cNvSpPr>
          <p:nvPr>
            <p:ph idx="1"/>
          </p:nvPr>
        </p:nvSpPr>
        <p:spPr>
          <a:xfrm>
            <a:off x="107504" y="1412776"/>
            <a:ext cx="8884096" cy="5445223"/>
          </a:xfrm>
          <a:solidFill>
            <a:srgbClr val="FFC000"/>
          </a:solidFill>
          <a:ln w="57150">
            <a:solidFill>
              <a:schemeClr val="accent1">
                <a:lumMod val="50000"/>
              </a:schemeClr>
            </a:solidFill>
          </a:ln>
        </p:spPr>
        <p:txBody>
          <a:bodyPr/>
          <a:lstStyle/>
          <a:p>
            <a:pPr marL="0" indent="0" eaLnBrk="1" hangingPunct="1">
              <a:buClr>
                <a:schemeClr val="tx1">
                  <a:lumMod val="95000"/>
                  <a:lumOff val="5000"/>
                </a:schemeClr>
              </a:buClr>
              <a:buNone/>
              <a:defRPr/>
            </a:pPr>
            <a:r>
              <a:rPr lang="en-GB" b="1" dirty="0">
                <a:solidFill>
                  <a:schemeClr val="tx1"/>
                </a:solidFill>
              </a:rPr>
              <a:t>.</a:t>
            </a:r>
          </a:p>
        </p:txBody>
      </p:sp>
      <p:pic>
        <p:nvPicPr>
          <p:cNvPr id="4" name="Picture 3" descr="C:\Users\Diaz\AppData\Local\Microsoft\Windows\INetCacheContent.Word\ABP Orientations cover.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1403648" y="1196752"/>
            <a:ext cx="6048672" cy="5661248"/>
          </a:xfrm>
          <a:prstGeom prst="rect">
            <a:avLst/>
          </a:prstGeom>
          <a:noFill/>
          <a:ln>
            <a:noFill/>
          </a:ln>
        </p:spPr>
      </p:pic>
    </p:spTree>
    <p:extLst>
      <p:ext uri="{BB962C8B-B14F-4D97-AF65-F5344CB8AC3E}">
        <p14:creationId xmlns:p14="http://schemas.microsoft.com/office/powerpoint/2010/main" val="313998289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43408"/>
            <a:ext cx="9144000" cy="1008112"/>
          </a:xfrm>
          <a:solidFill>
            <a:srgbClr val="00B0F0"/>
          </a:solidFill>
        </p:spPr>
        <p:txBody>
          <a:bodyPr>
            <a:normAutofit/>
          </a:bodyPr>
          <a:lstStyle/>
          <a:p>
            <a:pPr algn="ctr" eaLnBrk="1" hangingPunct="1">
              <a:defRPr/>
            </a:pPr>
            <a:r>
              <a:rPr lang="en-GB" sz="2800" b="1" dirty="0">
                <a:solidFill>
                  <a:schemeClr val="tx1"/>
                </a:solidFill>
                <a:latin typeface="Comic Sans MS" pitchFamily="66" charset="0"/>
              </a:rPr>
              <a:t>Message II ABP Encounter Quito</a:t>
            </a:r>
            <a:endParaRPr lang="en-GB" sz="2800" dirty="0">
              <a:solidFill>
                <a:schemeClr val="tx1"/>
              </a:solidFill>
            </a:endParaRPr>
          </a:p>
        </p:txBody>
      </p:sp>
      <p:sp>
        <p:nvSpPr>
          <p:cNvPr id="3" name="Espace réservé du contenu 2"/>
          <p:cNvSpPr>
            <a:spLocks noGrp="1"/>
          </p:cNvSpPr>
          <p:nvPr>
            <p:ph idx="1"/>
          </p:nvPr>
        </p:nvSpPr>
        <p:spPr>
          <a:xfrm>
            <a:off x="0" y="836712"/>
            <a:ext cx="9144000" cy="5904656"/>
          </a:xfrm>
          <a:solidFill>
            <a:srgbClr val="00B0F0"/>
          </a:solidFill>
        </p:spPr>
        <p:txBody>
          <a:bodyPr/>
          <a:lstStyle/>
          <a:p>
            <a:pPr eaLnBrk="1" hangingPunct="1">
              <a:defRPr/>
            </a:pPr>
            <a:r>
              <a:rPr lang="en-029" sz="2800" dirty="0">
                <a:solidFill>
                  <a:schemeClr val="tx1"/>
                </a:solidFill>
              </a:rPr>
              <a:t>Thus motivated by this great revelation,</a:t>
            </a:r>
          </a:p>
          <a:p>
            <a:pPr marL="0" indent="0" eaLnBrk="1" hangingPunct="1">
              <a:buNone/>
              <a:defRPr/>
            </a:pPr>
            <a:r>
              <a:rPr lang="en-029" sz="2800" dirty="0">
                <a:solidFill>
                  <a:schemeClr val="tx1"/>
                </a:solidFill>
              </a:rPr>
              <a:t> </a:t>
            </a:r>
          </a:p>
          <a:p>
            <a:pPr eaLnBrk="1" hangingPunct="1">
              <a:defRPr/>
            </a:pPr>
            <a:r>
              <a:rPr lang="en-029" sz="2800" dirty="0">
                <a:solidFill>
                  <a:schemeClr val="tx1"/>
                </a:solidFill>
              </a:rPr>
              <a:t>and conscious that we are the salt and light of the world, </a:t>
            </a:r>
          </a:p>
          <a:p>
            <a:pPr eaLnBrk="1" hangingPunct="1">
              <a:defRPr/>
            </a:pPr>
            <a:endParaRPr lang="en-029" sz="2800" dirty="0">
              <a:solidFill>
                <a:schemeClr val="tx1"/>
              </a:solidFill>
            </a:endParaRPr>
          </a:p>
          <a:p>
            <a:pPr eaLnBrk="1" hangingPunct="1">
              <a:defRPr/>
            </a:pPr>
            <a:r>
              <a:rPr lang="en-029" sz="2800" dirty="0">
                <a:solidFill>
                  <a:schemeClr val="tx1"/>
                </a:solidFill>
              </a:rPr>
              <a:t>we continue the work that others have already started since the Second Vatican Council, </a:t>
            </a:r>
          </a:p>
          <a:p>
            <a:pPr eaLnBrk="1" hangingPunct="1">
              <a:defRPr/>
            </a:pPr>
            <a:endParaRPr lang="en-029" sz="2800" dirty="0">
              <a:solidFill>
                <a:schemeClr val="tx1"/>
              </a:solidFill>
            </a:endParaRPr>
          </a:p>
          <a:p>
            <a:pPr eaLnBrk="1" hangingPunct="1">
              <a:defRPr/>
            </a:pPr>
            <a:r>
              <a:rPr lang="en-029" sz="2800" dirty="0">
                <a:solidFill>
                  <a:schemeClr val="tx1"/>
                </a:solidFill>
              </a:rPr>
              <a:t>though the leadership of Latin American and Caribbean Church and in previous meetings of the Catholic Biblical Federation (CBF/FEBIC) and Latin American Episcopal Council (CELAM).</a:t>
            </a:r>
            <a:endParaRPr lang="en-GB" sz="2800" b="1" dirty="0">
              <a:solidFill>
                <a:schemeClr val="tx1"/>
              </a:solidFill>
              <a:latin typeface="Comic Sans MS" pitchFamily="66" charset="0"/>
            </a:endParaRPr>
          </a:p>
        </p:txBody>
      </p:sp>
    </p:spTree>
    <p:extLst>
      <p:ext uri="{BB962C8B-B14F-4D97-AF65-F5344CB8AC3E}">
        <p14:creationId xmlns:p14="http://schemas.microsoft.com/office/powerpoint/2010/main" val="289741168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8928992" cy="864096"/>
          </a:xfrm>
          <a:solidFill>
            <a:srgbClr val="00B0F0"/>
          </a:solidFill>
        </p:spPr>
        <p:txBody>
          <a:bodyPr>
            <a:normAutofit/>
          </a:bodyPr>
          <a:lstStyle/>
          <a:p>
            <a:pPr algn="ctr" eaLnBrk="1" hangingPunct="1">
              <a:defRPr/>
            </a:pPr>
            <a:r>
              <a:rPr lang="en-GB" sz="3200" b="1" i="1" dirty="0">
                <a:latin typeface="Calibri" panose="020F0502020204030204" pitchFamily="34" charset="0"/>
                <a:cs typeface="Calibri" panose="020F0502020204030204" pitchFamily="34" charset="0"/>
              </a:rPr>
              <a:t>Message II ABP Encounter Quito</a:t>
            </a:r>
          </a:p>
        </p:txBody>
      </p:sp>
      <p:sp>
        <p:nvSpPr>
          <p:cNvPr id="3" name="Espace réservé du contenu 2"/>
          <p:cNvSpPr>
            <a:spLocks noGrp="1"/>
          </p:cNvSpPr>
          <p:nvPr>
            <p:ph idx="1"/>
          </p:nvPr>
        </p:nvSpPr>
        <p:spPr>
          <a:xfrm>
            <a:off x="0" y="1124744"/>
            <a:ext cx="9108504" cy="5733256"/>
          </a:xfrm>
          <a:solidFill>
            <a:srgbClr val="00B0F0"/>
          </a:solidFill>
        </p:spPr>
        <p:txBody>
          <a:bodyPr/>
          <a:lstStyle/>
          <a:p>
            <a:pPr eaLnBrk="1" hangingPunct="1">
              <a:lnSpc>
                <a:spcPct val="150000"/>
              </a:lnSpc>
              <a:defRPr/>
            </a:pPr>
            <a:r>
              <a:rPr lang="en-029" sz="2800" b="1" dirty="0">
                <a:solidFill>
                  <a:schemeClr val="tx1"/>
                </a:solidFill>
              </a:rPr>
              <a:t>We note the spirit of communion that enlivened our sharing </a:t>
            </a:r>
          </a:p>
          <a:p>
            <a:pPr eaLnBrk="1" hangingPunct="1">
              <a:lnSpc>
                <a:spcPct val="150000"/>
              </a:lnSpc>
              <a:defRPr/>
            </a:pPr>
            <a:r>
              <a:rPr lang="en-029" sz="2800" b="1" dirty="0">
                <a:solidFill>
                  <a:schemeClr val="tx1"/>
                </a:solidFill>
              </a:rPr>
              <a:t>and which embodied the emergence of a synodal church,</a:t>
            </a:r>
          </a:p>
          <a:p>
            <a:pPr eaLnBrk="1" hangingPunct="1">
              <a:lnSpc>
                <a:spcPct val="150000"/>
              </a:lnSpc>
              <a:defRPr/>
            </a:pPr>
            <a:r>
              <a:rPr lang="en-029" sz="2800" b="1" dirty="0">
                <a:solidFill>
                  <a:schemeClr val="tx1"/>
                </a:solidFill>
              </a:rPr>
              <a:t> reflected in more participatory structures</a:t>
            </a:r>
          </a:p>
          <a:p>
            <a:pPr eaLnBrk="1" hangingPunct="1">
              <a:lnSpc>
                <a:spcPct val="150000"/>
              </a:lnSpc>
              <a:defRPr/>
            </a:pPr>
            <a:r>
              <a:rPr lang="en-029" sz="2800" b="1" dirty="0">
                <a:solidFill>
                  <a:schemeClr val="tx1"/>
                </a:solidFill>
              </a:rPr>
              <a:t> where laity, religious and ordained ministers men and women, </a:t>
            </a:r>
          </a:p>
          <a:p>
            <a:pPr eaLnBrk="1" hangingPunct="1">
              <a:lnSpc>
                <a:spcPct val="150000"/>
              </a:lnSpc>
              <a:defRPr/>
            </a:pPr>
            <a:r>
              <a:rPr lang="en-029" sz="2800" b="1" dirty="0">
                <a:solidFill>
                  <a:schemeClr val="tx1"/>
                </a:solidFill>
              </a:rPr>
              <a:t>from different countries and cultures work alongside each other.</a:t>
            </a:r>
            <a:endParaRPr lang="en-GB" sz="2800" b="1" dirty="0">
              <a:solidFill>
                <a:schemeClr val="tx1"/>
              </a:solidFill>
              <a:latin typeface="Comic Sans MS" pitchFamily="66" charset="0"/>
            </a:endParaRPr>
          </a:p>
        </p:txBody>
      </p:sp>
    </p:spTree>
    <p:extLst>
      <p:ext uri="{BB962C8B-B14F-4D97-AF65-F5344CB8AC3E}">
        <p14:creationId xmlns:p14="http://schemas.microsoft.com/office/powerpoint/2010/main" val="6619428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16632"/>
            <a:ext cx="8208912" cy="864096"/>
          </a:xfrm>
          <a:solidFill>
            <a:srgbClr val="00B0F0"/>
          </a:solidFill>
        </p:spPr>
        <p:txBody>
          <a:bodyPr>
            <a:normAutofit/>
          </a:bodyPr>
          <a:lstStyle/>
          <a:p>
            <a:pPr algn="ctr" eaLnBrk="1" hangingPunct="1">
              <a:defRPr/>
            </a:pPr>
            <a:r>
              <a:rPr lang="en-GB" sz="3200" i="1" dirty="0">
                <a:latin typeface="Calibri" panose="020F0502020204030204" pitchFamily="34" charset="0"/>
                <a:cs typeface="Calibri" panose="020F0502020204030204" pitchFamily="34" charset="0"/>
              </a:rPr>
              <a:t>Message II ABP Encounter Quito</a:t>
            </a:r>
          </a:p>
        </p:txBody>
      </p:sp>
      <p:sp>
        <p:nvSpPr>
          <p:cNvPr id="3" name="Espace réservé du contenu 2"/>
          <p:cNvSpPr>
            <a:spLocks noGrp="1"/>
          </p:cNvSpPr>
          <p:nvPr>
            <p:ph idx="1"/>
          </p:nvPr>
        </p:nvSpPr>
        <p:spPr>
          <a:xfrm>
            <a:off x="457200" y="1196752"/>
            <a:ext cx="8229600" cy="5400600"/>
          </a:xfrm>
          <a:solidFill>
            <a:srgbClr val="00B0F0"/>
          </a:solidFill>
        </p:spPr>
        <p:txBody>
          <a:bodyPr/>
          <a:lstStyle/>
          <a:p>
            <a:pPr eaLnBrk="1" hangingPunct="1">
              <a:defRPr/>
            </a:pPr>
            <a:endParaRPr lang="en-GB" dirty="0"/>
          </a:p>
          <a:p>
            <a:r>
              <a:rPr lang="en-029" b="1" dirty="0">
                <a:solidFill>
                  <a:schemeClr val="tx1"/>
                </a:solidFill>
                <a:latin typeface="Calibri" panose="020F0502020204030204" pitchFamily="34" charset="0"/>
                <a:cs typeface="Calibri" panose="020F0502020204030204" pitchFamily="34" charset="0"/>
              </a:rPr>
              <a:t>Communion with the Word will help us to create shared thoughts and joint actions,</a:t>
            </a:r>
          </a:p>
          <a:p>
            <a:endParaRPr lang="en-029" b="1" dirty="0">
              <a:solidFill>
                <a:schemeClr val="tx1"/>
              </a:solidFill>
              <a:latin typeface="Calibri" panose="020F0502020204030204" pitchFamily="34" charset="0"/>
              <a:cs typeface="Calibri" panose="020F0502020204030204" pitchFamily="34" charset="0"/>
            </a:endParaRPr>
          </a:p>
          <a:p>
            <a:r>
              <a:rPr lang="en-029" b="1" dirty="0">
                <a:solidFill>
                  <a:schemeClr val="tx1"/>
                </a:solidFill>
                <a:latin typeface="Calibri" panose="020F0502020204030204" pitchFamily="34" charset="0"/>
                <a:cs typeface="Calibri" panose="020F0502020204030204" pitchFamily="34" charset="0"/>
              </a:rPr>
              <a:t> where Sacred Scripture is the source from which will flow concrete projects</a:t>
            </a:r>
          </a:p>
          <a:p>
            <a:endParaRPr lang="en-029" b="1" dirty="0">
              <a:solidFill>
                <a:schemeClr val="tx1"/>
              </a:solidFill>
              <a:latin typeface="Calibri" panose="020F0502020204030204" pitchFamily="34" charset="0"/>
              <a:cs typeface="Calibri" panose="020F0502020204030204" pitchFamily="34" charset="0"/>
            </a:endParaRPr>
          </a:p>
          <a:p>
            <a:r>
              <a:rPr lang="en-029" b="1" dirty="0">
                <a:solidFill>
                  <a:schemeClr val="tx1"/>
                </a:solidFill>
                <a:latin typeface="Calibri" panose="020F0502020204030204" pitchFamily="34" charset="0"/>
                <a:cs typeface="Calibri" panose="020F0502020204030204" pitchFamily="34" charset="0"/>
              </a:rPr>
              <a:t> and benefit our peoples in cultural, political and economic fields.</a:t>
            </a:r>
            <a:endParaRPr lang="en-GB" b="1" dirty="0">
              <a:solidFill>
                <a:schemeClr val="tx1"/>
              </a:solidFill>
              <a:latin typeface="Calibri" panose="020F0502020204030204" pitchFamily="34" charset="0"/>
              <a:cs typeface="Calibri" panose="020F0502020204030204" pitchFamily="34" charset="0"/>
            </a:endParaRPr>
          </a:p>
          <a:p>
            <a:pPr marL="0" indent="0">
              <a:buNone/>
            </a:pPr>
            <a:r>
              <a:rPr lang="en-029" dirty="0">
                <a:latin typeface="Calibri" panose="020F0502020204030204" pitchFamily="34" charset="0"/>
                <a:cs typeface="Calibri" panose="020F0502020204030204" pitchFamily="34" charset="0"/>
              </a:rPr>
              <a:t> </a:t>
            </a:r>
            <a:endParaRPr lang="en-GB" dirty="0">
              <a:latin typeface="Calibri" panose="020F0502020204030204" pitchFamily="34" charset="0"/>
              <a:cs typeface="Calibri" panose="020F0502020204030204" pitchFamily="34" charset="0"/>
            </a:endParaRPr>
          </a:p>
          <a:p>
            <a:pPr eaLnBrk="1" hangingPunct="1">
              <a:defRPr/>
            </a:pPr>
            <a:r>
              <a:rPr lang="en-029" dirty="0"/>
              <a:t>.</a:t>
            </a:r>
            <a:endParaRPr lang="en-GB" b="1" dirty="0">
              <a:solidFill>
                <a:schemeClr val="tx1"/>
              </a:solidFill>
              <a:latin typeface="Comic Sans MS" pitchFamily="66" charset="0"/>
            </a:endParaRPr>
          </a:p>
        </p:txBody>
      </p:sp>
    </p:spTree>
    <p:extLst>
      <p:ext uri="{BB962C8B-B14F-4D97-AF65-F5344CB8AC3E}">
        <p14:creationId xmlns:p14="http://schemas.microsoft.com/office/powerpoint/2010/main" val="392566459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496" y="0"/>
            <a:ext cx="9108504" cy="1052736"/>
          </a:xfrm>
          <a:solidFill>
            <a:srgbClr val="00B0F0"/>
          </a:solidFill>
        </p:spPr>
        <p:txBody>
          <a:bodyPr>
            <a:normAutofit/>
          </a:bodyPr>
          <a:lstStyle/>
          <a:p>
            <a:pPr algn="ctr" eaLnBrk="1" hangingPunct="1">
              <a:defRPr/>
            </a:pPr>
            <a:r>
              <a:rPr lang="en-GB" sz="3200" b="1" i="1" dirty="0">
                <a:latin typeface="Calibri" panose="020F0502020204030204" pitchFamily="34" charset="0"/>
                <a:cs typeface="Calibri" panose="020F0502020204030204" pitchFamily="34" charset="0"/>
              </a:rPr>
              <a:t>Message II ABP Encounter Quito</a:t>
            </a:r>
          </a:p>
        </p:txBody>
      </p:sp>
      <p:sp>
        <p:nvSpPr>
          <p:cNvPr id="3" name="Espace réservé du contenu 2"/>
          <p:cNvSpPr>
            <a:spLocks noGrp="1"/>
          </p:cNvSpPr>
          <p:nvPr>
            <p:ph idx="1"/>
          </p:nvPr>
        </p:nvSpPr>
        <p:spPr>
          <a:xfrm>
            <a:off x="35496" y="1124744"/>
            <a:ext cx="9108504" cy="5616624"/>
          </a:xfrm>
          <a:solidFill>
            <a:srgbClr val="00B0F0"/>
          </a:solidFill>
        </p:spPr>
        <p:txBody>
          <a:bodyPr/>
          <a:lstStyle/>
          <a:p>
            <a:pPr>
              <a:lnSpc>
                <a:spcPct val="150000"/>
              </a:lnSpc>
            </a:pPr>
            <a:r>
              <a:rPr lang="en-029" b="1" dirty="0">
                <a:latin typeface="Calibri" panose="020F0502020204030204" pitchFamily="34" charset="0"/>
                <a:cs typeface="Calibri" panose="020F0502020204030204" pitchFamily="34" charset="0"/>
              </a:rPr>
              <a:t>“We want this message to help spread that same missionary zeal </a:t>
            </a:r>
          </a:p>
          <a:p>
            <a:pPr>
              <a:lnSpc>
                <a:spcPct val="150000"/>
              </a:lnSpc>
            </a:pPr>
            <a:r>
              <a:rPr lang="en-029" b="1" dirty="0">
                <a:latin typeface="Calibri" panose="020F0502020204030204" pitchFamily="34" charset="0"/>
                <a:cs typeface="Calibri" panose="020F0502020204030204" pitchFamily="34" charset="0"/>
              </a:rPr>
              <a:t>of all those committed ABP evangelizers </a:t>
            </a:r>
          </a:p>
          <a:p>
            <a:pPr>
              <a:lnSpc>
                <a:spcPct val="150000"/>
              </a:lnSpc>
            </a:pPr>
            <a:r>
              <a:rPr lang="en-029" b="1" dirty="0">
                <a:latin typeface="Calibri" panose="020F0502020204030204" pitchFamily="34" charset="0"/>
                <a:cs typeface="Calibri" panose="020F0502020204030204" pitchFamily="34" charset="0"/>
              </a:rPr>
              <a:t>who carry out their service to the Word of God </a:t>
            </a:r>
          </a:p>
          <a:p>
            <a:pPr>
              <a:lnSpc>
                <a:spcPct val="150000"/>
              </a:lnSpc>
            </a:pPr>
            <a:r>
              <a:rPr lang="en-029" b="1" dirty="0">
                <a:latin typeface="Calibri" panose="020F0502020204030204" pitchFamily="34" charset="0"/>
                <a:cs typeface="Calibri" panose="020F0502020204030204" pitchFamily="34" charset="0"/>
              </a:rPr>
              <a:t>with joy, courage, and passion”</a:t>
            </a:r>
            <a:endParaRPr lang="en-GB" b="1" dirty="0">
              <a:latin typeface="Calibri" panose="020F0502020204030204" pitchFamily="34" charset="0"/>
              <a:cs typeface="Calibri" panose="020F0502020204030204" pitchFamily="34" charset="0"/>
            </a:endParaRPr>
          </a:p>
          <a:p>
            <a:pPr marL="0" indent="0">
              <a:lnSpc>
                <a:spcPct val="150000"/>
              </a:lnSpc>
              <a:buNone/>
            </a:pPr>
            <a:r>
              <a:rPr lang="en-029" dirty="0"/>
              <a:t> </a:t>
            </a:r>
            <a:endParaRPr lang="en-GB" dirty="0"/>
          </a:p>
        </p:txBody>
      </p:sp>
    </p:spTree>
    <p:extLst>
      <p:ext uri="{BB962C8B-B14F-4D97-AF65-F5344CB8AC3E}">
        <p14:creationId xmlns:p14="http://schemas.microsoft.com/office/powerpoint/2010/main" val="262818056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757" y="48691"/>
            <a:ext cx="9144000" cy="1076053"/>
          </a:xfrm>
          <a:solidFill>
            <a:srgbClr val="00B0F0"/>
          </a:solidFill>
        </p:spPr>
        <p:txBody>
          <a:bodyPr>
            <a:normAutofit/>
          </a:bodyPr>
          <a:lstStyle/>
          <a:p>
            <a:pPr algn="ctr" eaLnBrk="1" hangingPunct="1">
              <a:defRPr/>
            </a:pPr>
            <a:r>
              <a:rPr lang="en-GB" sz="2800" b="1" dirty="0">
                <a:latin typeface="Comic Sans MS" pitchFamily="66" charset="0"/>
              </a:rPr>
              <a:t>Eucharist at don Bosco Quito</a:t>
            </a:r>
            <a:endParaRPr lang="en-GB" sz="2800" dirty="0"/>
          </a:p>
        </p:txBody>
      </p:sp>
      <p:sp>
        <p:nvSpPr>
          <p:cNvPr id="3" name="Espace réservé du contenu 2"/>
          <p:cNvSpPr>
            <a:spLocks noGrp="1"/>
          </p:cNvSpPr>
          <p:nvPr>
            <p:ph idx="1"/>
          </p:nvPr>
        </p:nvSpPr>
        <p:spPr>
          <a:xfrm>
            <a:off x="457200" y="1600200"/>
            <a:ext cx="8229600" cy="4925144"/>
          </a:xfrm>
          <a:solidFill>
            <a:srgbClr val="00B0F0"/>
          </a:solidFill>
        </p:spPr>
        <p:txBody>
          <a:bodyPr/>
          <a:lstStyle/>
          <a:p>
            <a:pPr eaLnBrk="1" hangingPunct="1">
              <a:defRPr/>
            </a:pPr>
            <a:endParaRPr lang="en-GB" dirty="0"/>
          </a:p>
          <a:p>
            <a:r>
              <a:rPr lang="en-029" dirty="0"/>
              <a:t>“We want this message to help spread that same missionary zeal of all those committed ABP evangelizers who carry out their service to the Word of God with </a:t>
            </a:r>
            <a:r>
              <a:rPr lang="en-029" b="1" dirty="0"/>
              <a:t>joy, courage, and passion.</a:t>
            </a:r>
            <a:endParaRPr lang="en-GB" b="1" dirty="0"/>
          </a:p>
          <a:p>
            <a:r>
              <a:rPr lang="en-029" dirty="0"/>
              <a:t> </a:t>
            </a:r>
            <a:endParaRPr lang="en-GB" dirty="0"/>
          </a:p>
          <a:p>
            <a:pPr eaLnBrk="1" hangingPunct="1">
              <a:defRPr/>
            </a:pPr>
            <a:r>
              <a:rPr lang="en-029" dirty="0"/>
              <a:t>.</a:t>
            </a:r>
            <a:endParaRPr lang="en-GB" b="1" dirty="0">
              <a:solidFill>
                <a:schemeClr val="tx1"/>
              </a:solidFill>
              <a:latin typeface="Comic Sans MS" pitchFamily="66" charset="0"/>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268760"/>
            <a:ext cx="9127643" cy="5579995"/>
          </a:xfrm>
          <a:prstGeom prst="rect">
            <a:avLst/>
          </a:prstGeom>
        </p:spPr>
      </p:pic>
    </p:spTree>
    <p:extLst>
      <p:ext uri="{BB962C8B-B14F-4D97-AF65-F5344CB8AC3E}">
        <p14:creationId xmlns:p14="http://schemas.microsoft.com/office/powerpoint/2010/main" val="425998426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412776"/>
          </a:xfrm>
          <a:solidFill>
            <a:srgbClr val="00B0F0"/>
          </a:solidFill>
        </p:spPr>
        <p:txBody>
          <a:bodyPr>
            <a:normAutofit/>
          </a:bodyPr>
          <a:lstStyle/>
          <a:p>
            <a:pPr algn="ctr" eaLnBrk="1" hangingPunct="1">
              <a:defRPr/>
            </a:pPr>
            <a:r>
              <a:rPr lang="en-GB" dirty="0"/>
              <a:t>.</a:t>
            </a:r>
          </a:p>
        </p:txBody>
      </p:sp>
      <p:sp>
        <p:nvSpPr>
          <p:cNvPr id="3" name="Espace réservé du contenu 2"/>
          <p:cNvSpPr>
            <a:spLocks noGrp="1"/>
          </p:cNvSpPr>
          <p:nvPr>
            <p:ph idx="1"/>
          </p:nvPr>
        </p:nvSpPr>
        <p:spPr>
          <a:xfrm>
            <a:off x="0" y="908720"/>
            <a:ext cx="9144000" cy="5949280"/>
          </a:xfrm>
          <a:solidFill>
            <a:srgbClr val="00B0F0"/>
          </a:solidFill>
        </p:spPr>
        <p:txBody>
          <a:bodyPr/>
          <a:lstStyle/>
          <a:p>
            <a:pPr marL="0" indent="0" algn="ctr">
              <a:buNone/>
            </a:pPr>
            <a:r>
              <a:rPr lang="en-029" sz="2800" b="1" dirty="0">
                <a:latin typeface="Calibri" panose="020F0502020204030204" pitchFamily="34" charset="0"/>
                <a:cs typeface="Calibri" panose="020F0502020204030204" pitchFamily="34" charset="0"/>
              </a:rPr>
              <a:t>II Latin American and Caribbean Biblical Animation of All Pastoral Life (ABP) Encounter  </a:t>
            </a:r>
            <a:endParaRPr lang="en-GB" sz="2800" dirty="0">
              <a:latin typeface="Calibri" panose="020F0502020204030204" pitchFamily="34" charset="0"/>
              <a:cs typeface="Calibri" panose="020F0502020204030204" pitchFamily="34" charset="0"/>
            </a:endParaRPr>
          </a:p>
          <a:p>
            <a:pPr marL="0" indent="0" algn="ctr">
              <a:buNone/>
            </a:pPr>
            <a:r>
              <a:rPr lang="en-029" sz="2400" i="1" dirty="0">
                <a:latin typeface="Calibri" panose="020F0502020204030204" pitchFamily="34" charset="0"/>
                <a:cs typeface="Calibri" panose="020F0502020204030204" pitchFamily="34" charset="0"/>
              </a:rPr>
              <a:t>Quito (Ecuador) 12-14 August  2016</a:t>
            </a:r>
            <a:endParaRPr lang="en-GB" sz="2400" dirty="0">
              <a:latin typeface="Calibri" panose="020F0502020204030204" pitchFamily="34" charset="0"/>
              <a:cs typeface="Calibri" panose="020F0502020204030204" pitchFamily="34" charset="0"/>
            </a:endParaRPr>
          </a:p>
          <a:p>
            <a:pPr marL="0" indent="0" algn="ctr">
              <a:buNone/>
            </a:pPr>
            <a:r>
              <a:rPr lang="en-029" sz="2800" dirty="0">
                <a:latin typeface="Calibri" panose="020F0502020204030204" pitchFamily="34" charset="0"/>
                <a:cs typeface="Calibri" panose="020F0502020204030204" pitchFamily="34" charset="0"/>
              </a:rPr>
              <a:t> ROADMAP 2016 - 2019</a:t>
            </a:r>
            <a:endParaRPr lang="en-GB" sz="2800" dirty="0">
              <a:latin typeface="Calibri" panose="020F0502020204030204" pitchFamily="34" charset="0"/>
              <a:cs typeface="Calibri" panose="020F0502020204030204" pitchFamily="34" charset="0"/>
            </a:endParaRPr>
          </a:p>
          <a:p>
            <a:r>
              <a:rPr lang="en-029" sz="2800" dirty="0">
                <a:latin typeface="Calibri" panose="020F0502020204030204" pitchFamily="34" charset="0"/>
                <a:cs typeface="Calibri" panose="020F0502020204030204" pitchFamily="34" charset="0"/>
              </a:rPr>
              <a:t>FEBIC- LAC (Catholic Biblical Federation - Latin America and the Caribbean) and </a:t>
            </a:r>
          </a:p>
          <a:p>
            <a:r>
              <a:rPr lang="en-029" sz="2800" dirty="0">
                <a:latin typeface="Calibri" panose="020F0502020204030204" pitchFamily="34" charset="0"/>
                <a:cs typeface="Calibri" panose="020F0502020204030204" pitchFamily="34" charset="0"/>
              </a:rPr>
              <a:t>the Biblical School of CEBITEPAL (Biblical, Theological and Pastoral Centre for Latin America and the Caribbean)</a:t>
            </a:r>
          </a:p>
          <a:p>
            <a:r>
              <a:rPr lang="en-029" sz="2800" dirty="0">
                <a:latin typeface="Calibri" panose="020F0502020204030204" pitchFamily="34" charset="0"/>
                <a:cs typeface="Calibri" panose="020F0502020204030204" pitchFamily="34" charset="0"/>
              </a:rPr>
              <a:t> together with representatives of the Episcopal Conferences and Associate Members of FEBIC-LAC </a:t>
            </a:r>
          </a:p>
          <a:p>
            <a:r>
              <a:rPr lang="en-029" sz="2800" dirty="0">
                <a:latin typeface="Calibri" panose="020F0502020204030204" pitchFamily="34" charset="0"/>
                <a:cs typeface="Calibri" panose="020F0502020204030204" pitchFamily="34" charset="0"/>
              </a:rPr>
              <a:t>endorse and commit ourselves to implementing the following roadmap, within the period 2016 and the end of 2019.</a:t>
            </a:r>
            <a:endParaRPr lang="en-GB" sz="2800" dirty="0">
              <a:latin typeface="Calibri" panose="020F0502020204030204" pitchFamily="34" charset="0"/>
              <a:cs typeface="Calibri" panose="020F0502020204030204" pitchFamily="34" charset="0"/>
            </a:endParaRPr>
          </a:p>
          <a:p>
            <a:pPr eaLnBrk="1" hangingPunct="1">
              <a:defRPr/>
            </a:pPr>
            <a:endParaRPr lang="en-GB" b="1" dirty="0">
              <a:solidFill>
                <a:schemeClr val="tx1"/>
              </a:solidFill>
              <a:latin typeface="Comic Sans MS" pitchFamily="66" charset="0"/>
            </a:endParaRPr>
          </a:p>
        </p:txBody>
      </p:sp>
      <p:pic>
        <p:nvPicPr>
          <p:cNvPr id="4" name="image01.png"/>
          <p:cNvPicPr/>
          <p:nvPr/>
        </p:nvPicPr>
        <p:blipFill>
          <a:blip r:embed="rId2">
            <a:extLst>
              <a:ext uri="{28A0092B-C50C-407E-A947-70E740481C1C}">
                <a14:useLocalDpi xmlns:a14="http://schemas.microsoft.com/office/drawing/2010/main"/>
              </a:ext>
            </a:extLst>
          </a:blip>
          <a:srcRect/>
          <a:stretch>
            <a:fillRect/>
          </a:stretch>
        </p:blipFill>
        <p:spPr>
          <a:xfrm>
            <a:off x="827584" y="0"/>
            <a:ext cx="3528392" cy="908720"/>
          </a:xfrm>
          <a:prstGeom prst="rect">
            <a:avLst/>
          </a:prstGeom>
          <a:ln/>
        </p:spPr>
      </p:pic>
      <p:pic>
        <p:nvPicPr>
          <p:cNvPr id="5" name="image03.jpg" descr="logofebic.jpg"/>
          <p:cNvPicPr/>
          <p:nvPr/>
        </p:nvPicPr>
        <p:blipFill>
          <a:blip r:embed="rId3" cstate="email">
            <a:extLst>
              <a:ext uri="{28A0092B-C50C-407E-A947-70E740481C1C}">
                <a14:useLocalDpi xmlns:a14="http://schemas.microsoft.com/office/drawing/2010/main"/>
              </a:ext>
            </a:extLst>
          </a:blip>
          <a:srcRect/>
          <a:stretch>
            <a:fillRect/>
          </a:stretch>
        </p:blipFill>
        <p:spPr>
          <a:xfrm>
            <a:off x="5724128" y="-42503"/>
            <a:ext cx="2232248" cy="946855"/>
          </a:xfrm>
          <a:prstGeom prst="rect">
            <a:avLst/>
          </a:prstGeom>
          <a:ln/>
        </p:spPr>
      </p:pic>
    </p:spTree>
    <p:extLst>
      <p:ext uri="{BB962C8B-B14F-4D97-AF65-F5344CB8AC3E}">
        <p14:creationId xmlns:p14="http://schemas.microsoft.com/office/powerpoint/2010/main" val="21946474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wipe(down)">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wipe(down)">
                                      <p:cBhvr>
                                        <p:cTn id="35" dur="500"/>
                                        <p:tgtEl>
                                          <p:spTgt spid="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28" y="-24076"/>
            <a:ext cx="9144000" cy="980728"/>
          </a:xfrm>
          <a:solidFill>
            <a:srgbClr val="00B0F0"/>
          </a:solidFill>
        </p:spPr>
        <p:txBody>
          <a:bodyPr>
            <a:normAutofit/>
          </a:bodyPr>
          <a:lstStyle/>
          <a:p>
            <a:pPr algn="ctr" eaLnBrk="1" hangingPunct="1">
              <a:defRPr/>
            </a:pPr>
            <a:r>
              <a:rPr lang="en-GB" sz="3200" i="1" dirty="0">
                <a:latin typeface="Calibri" panose="020F0502020204030204" pitchFamily="34" charset="0"/>
                <a:cs typeface="Calibri" panose="020F0502020204030204" pitchFamily="34" charset="0"/>
              </a:rPr>
              <a:t>ABP ROADMAP 2016-2019</a:t>
            </a:r>
          </a:p>
        </p:txBody>
      </p:sp>
      <p:sp>
        <p:nvSpPr>
          <p:cNvPr id="3" name="Espace réservé du contenu 2"/>
          <p:cNvSpPr>
            <a:spLocks noGrp="1"/>
          </p:cNvSpPr>
          <p:nvPr>
            <p:ph idx="1"/>
          </p:nvPr>
        </p:nvSpPr>
        <p:spPr>
          <a:xfrm>
            <a:off x="-3028" y="1052736"/>
            <a:ext cx="9144000" cy="5760640"/>
          </a:xfrm>
          <a:solidFill>
            <a:srgbClr val="00B0F0"/>
          </a:solidFill>
        </p:spPr>
        <p:txBody>
          <a:bodyPr/>
          <a:lstStyle/>
          <a:p>
            <a:r>
              <a:rPr lang="en-029" dirty="0">
                <a:latin typeface="Calibri" panose="020F0502020204030204" pitchFamily="34" charset="0"/>
                <a:cs typeface="Calibri" panose="020F0502020204030204" pitchFamily="34" charset="0"/>
              </a:rPr>
              <a:t>Approved unanimously Quito Encounter August 2016</a:t>
            </a:r>
          </a:p>
          <a:p>
            <a:endParaRPr lang="en-029" dirty="0">
              <a:latin typeface="Calibri" panose="020F0502020204030204" pitchFamily="34" charset="0"/>
              <a:cs typeface="Calibri" panose="020F0502020204030204" pitchFamily="34" charset="0"/>
            </a:endParaRPr>
          </a:p>
          <a:p>
            <a:r>
              <a:rPr lang="en-029" dirty="0">
                <a:latin typeface="Calibri" panose="020F0502020204030204" pitchFamily="34" charset="0"/>
                <a:cs typeface="Calibri" panose="020F0502020204030204" pitchFamily="34" charset="0"/>
              </a:rPr>
              <a:t>Based on inputs received from members of the Catholic Biblical Federation, summarized, presented, discussed</a:t>
            </a:r>
          </a:p>
          <a:p>
            <a:endParaRPr lang="en-029" dirty="0">
              <a:latin typeface="Calibri" panose="020F0502020204030204" pitchFamily="34" charset="0"/>
              <a:cs typeface="Calibri" panose="020F0502020204030204" pitchFamily="34" charset="0"/>
            </a:endParaRPr>
          </a:p>
          <a:p>
            <a:r>
              <a:rPr lang="en-029" dirty="0">
                <a:latin typeface="Calibri" panose="020F0502020204030204" pitchFamily="34" charset="0"/>
                <a:cs typeface="Calibri" panose="020F0502020204030204" pitchFamily="34" charset="0"/>
              </a:rPr>
              <a:t>Covers 4 main areas of bible ministry: training, communication, coordination and material aids needed to implement ABP effectively.</a:t>
            </a:r>
            <a:endParaRPr lang="en-GB" dirty="0">
              <a:latin typeface="Calibri" panose="020F0502020204030204" pitchFamily="34" charset="0"/>
              <a:cs typeface="Calibri" panose="020F0502020204030204" pitchFamily="34" charset="0"/>
            </a:endParaRPr>
          </a:p>
          <a:p>
            <a:pPr eaLnBrk="1" hangingPunct="1">
              <a:defRPr/>
            </a:pPr>
            <a:endParaRPr lang="en-GB"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05506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circle(in)">
                                      <p:cBhvr>
                                        <p:cTn id="18"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2358"/>
            <a:ext cx="9144000" cy="561038"/>
          </a:xfrm>
          <a:solidFill>
            <a:srgbClr val="00B0F0"/>
          </a:solidFill>
        </p:spPr>
        <p:txBody>
          <a:bodyPr>
            <a:normAutofit/>
          </a:bodyPr>
          <a:lstStyle/>
          <a:p>
            <a:pPr algn="ctr" eaLnBrk="1" hangingPunct="1">
              <a:defRPr/>
            </a:pPr>
            <a:r>
              <a:rPr lang="en-GB" sz="2800" i="1" dirty="0">
                <a:latin typeface="Calibri" panose="020F0502020204030204" pitchFamily="34" charset="0"/>
                <a:cs typeface="Calibri" panose="020F0502020204030204" pitchFamily="34" charset="0"/>
              </a:rPr>
              <a:t>ABP ROADMAP 2016-2019</a:t>
            </a:r>
          </a:p>
        </p:txBody>
      </p:sp>
      <p:sp>
        <p:nvSpPr>
          <p:cNvPr id="3" name="Espace réservé du contenu 2"/>
          <p:cNvSpPr>
            <a:spLocks noGrp="1"/>
          </p:cNvSpPr>
          <p:nvPr>
            <p:ph idx="1"/>
          </p:nvPr>
        </p:nvSpPr>
        <p:spPr>
          <a:xfrm>
            <a:off x="0" y="537556"/>
            <a:ext cx="9144000" cy="6309320"/>
          </a:xfrm>
          <a:solidFill>
            <a:srgbClr val="00B0F0"/>
          </a:solidFill>
        </p:spPr>
        <p:txBody>
          <a:bodyPr/>
          <a:lstStyle/>
          <a:p>
            <a:pPr marL="0" lvl="0" indent="0" algn="ctr">
              <a:buNone/>
            </a:pPr>
            <a:r>
              <a:rPr lang="en-029" sz="2800" b="1" dirty="0">
                <a:latin typeface="Calibri" panose="020F0502020204030204" pitchFamily="34" charset="0"/>
                <a:cs typeface="Calibri" panose="020F0502020204030204" pitchFamily="34" charset="0"/>
              </a:rPr>
              <a:t>COMMUNICATIONS</a:t>
            </a:r>
            <a:endParaRPr lang="en-GB" sz="2800" dirty="0">
              <a:latin typeface="Calibri" panose="020F0502020204030204" pitchFamily="34" charset="0"/>
              <a:cs typeface="Calibri" panose="020F0502020204030204" pitchFamily="34" charset="0"/>
            </a:endParaRPr>
          </a:p>
          <a:p>
            <a:pPr marL="0" indent="0">
              <a:buNone/>
            </a:pPr>
            <a:r>
              <a:rPr lang="en-029" sz="2800" dirty="0">
                <a:solidFill>
                  <a:srgbClr val="4E3B30"/>
                </a:solidFill>
                <a:latin typeface="Calibri" panose="020F0502020204030204" pitchFamily="34" charset="0"/>
                <a:cs typeface="Calibri" panose="020F0502020204030204" pitchFamily="34" charset="0"/>
              </a:rPr>
              <a:t>Continue</a:t>
            </a:r>
            <a:r>
              <a:rPr lang="en-029" sz="2800" dirty="0">
                <a:latin typeface="Calibri" panose="020F0502020204030204" pitchFamily="34" charset="0"/>
                <a:cs typeface="Calibri" panose="020F0502020204030204" pitchFamily="34" charset="0"/>
              </a:rPr>
              <a:t> the process of spreading ABP in Latin America and the Caribbean in implementing Aparecida No. 248 and Verbum Domini No. 73 taking into consideration the following aspects:</a:t>
            </a:r>
            <a:endParaRPr lang="en-GB"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	a) Publicising the Guidelines for Biblical Animation of all 		Pastoral Life in LAC including translations</a:t>
            </a:r>
            <a:endParaRPr lang="en-GB"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	b) Developing a simple common brochure that explains 		what is ABP as well as its three dimensions: 			</a:t>
            </a:r>
            <a:r>
              <a:rPr lang="en-029" sz="2800" b="1" dirty="0">
                <a:latin typeface="Calibri" panose="020F0502020204030204" pitchFamily="34" charset="0"/>
                <a:cs typeface="Calibri" panose="020F0502020204030204" pitchFamily="34" charset="0"/>
              </a:rPr>
              <a:t>interpretation, communion and evangelization 		with the Word</a:t>
            </a:r>
          </a:p>
          <a:p>
            <a:pPr marL="0" indent="0">
              <a:buNone/>
            </a:pPr>
            <a:r>
              <a:rPr lang="en-029" sz="2800" dirty="0">
                <a:latin typeface="Calibri" panose="020F0502020204030204" pitchFamily="34" charset="0"/>
                <a:cs typeface="Calibri" panose="020F0502020204030204" pitchFamily="34" charset="0"/>
              </a:rPr>
              <a:t>	c) Website to promote the participation of all and to 		publicise significant ABP experiences, 				programmes and 	related events.</a:t>
            </a:r>
          </a:p>
          <a:p>
            <a:pPr marL="0" indent="0">
              <a:buNone/>
            </a:pPr>
            <a:endParaRPr lang="en-GB"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755997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 presetClass="entr" presetSubtype="4"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548680"/>
          </a:xfrm>
          <a:solidFill>
            <a:srgbClr val="00B0F0"/>
          </a:solidFill>
        </p:spPr>
        <p:txBody>
          <a:bodyPr>
            <a:normAutofit fontScale="90000"/>
          </a:bodyPr>
          <a:lstStyle/>
          <a:p>
            <a:pPr algn="ctr" eaLnBrk="1" hangingPunct="1">
              <a:defRPr/>
            </a:pPr>
            <a:r>
              <a:rPr lang="en-GB" sz="3200" i="1" dirty="0">
                <a:solidFill>
                  <a:schemeClr val="tx1"/>
                </a:solidFill>
                <a:latin typeface="Calibri" panose="020F0502020204030204" pitchFamily="34" charset="0"/>
                <a:cs typeface="Calibri" panose="020F0502020204030204" pitchFamily="34" charset="0"/>
              </a:rPr>
              <a:t>ABP ROADMAP 2016-2019</a:t>
            </a:r>
          </a:p>
        </p:txBody>
      </p:sp>
      <p:sp>
        <p:nvSpPr>
          <p:cNvPr id="3" name="Espace réservé du contenu 2"/>
          <p:cNvSpPr>
            <a:spLocks noGrp="1"/>
          </p:cNvSpPr>
          <p:nvPr>
            <p:ph idx="1"/>
          </p:nvPr>
        </p:nvSpPr>
        <p:spPr>
          <a:xfrm>
            <a:off x="0" y="548680"/>
            <a:ext cx="9108504" cy="6309320"/>
          </a:xfrm>
          <a:solidFill>
            <a:srgbClr val="00B0F0"/>
          </a:solidFill>
        </p:spPr>
        <p:txBody>
          <a:bodyPr/>
          <a:lstStyle/>
          <a:p>
            <a:pPr marL="0" lvl="0" indent="0" algn="ctr">
              <a:buNone/>
            </a:pPr>
            <a:r>
              <a:rPr lang="en-029" sz="2400" b="1" u="sng" dirty="0">
                <a:latin typeface="Calibri" panose="020F0502020204030204" pitchFamily="34" charset="0"/>
                <a:cs typeface="Calibri" panose="020F0502020204030204" pitchFamily="34" charset="0"/>
              </a:rPr>
              <a:t>COMMUNICATIONS (continued)</a:t>
            </a:r>
            <a:endParaRPr lang="en-GB" sz="24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	d) Maintaining a preferential option for young people 		(e.g. by promoting the Lectionautas project) and 		for the poor.</a:t>
            </a:r>
          </a:p>
          <a:p>
            <a:pPr marL="0" indent="0">
              <a:buNone/>
            </a:pPr>
            <a:endParaRPr lang="en-GB"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2. Develop a directory of lecturers, teachers, preachers to 	serve as resource persons for encounters, retreats and 	seminars in ecclesial communities. </a:t>
            </a:r>
          </a:p>
          <a:p>
            <a:pPr marL="0" indent="0">
              <a:buNone/>
            </a:pPr>
            <a:endParaRPr lang="en-GB"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3. Promote the setting aside of a special time dedicated to 	the Bible during the year (day, week, month) with ABP 	focussed material aids..</a:t>
            </a:r>
            <a:endParaRPr lang="en-GB" sz="28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77490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additive="base">
                                        <p:cTn id="1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wipe(down)">
                                      <p:cBhvr>
                                        <p:cTn id="1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764704"/>
          </a:xfrm>
          <a:solidFill>
            <a:srgbClr val="00B0F0"/>
          </a:solidFill>
        </p:spPr>
        <p:txBody>
          <a:bodyPr>
            <a:normAutofit/>
          </a:bodyPr>
          <a:lstStyle/>
          <a:p>
            <a:pPr algn="ctr" eaLnBrk="1" hangingPunct="1">
              <a:defRPr/>
            </a:pPr>
            <a:r>
              <a:rPr lang="en-GB" sz="2800" b="1" i="1" dirty="0">
                <a:latin typeface="Calibri" panose="020F0502020204030204" pitchFamily="34" charset="0"/>
                <a:cs typeface="Calibri" panose="020F0502020204030204" pitchFamily="34" charset="0"/>
              </a:rPr>
              <a:t>ABP ROADMAP 2016-2019</a:t>
            </a:r>
            <a:endParaRPr lang="en-GB" sz="2800" i="1" dirty="0">
              <a:latin typeface="Calibri" panose="020F0502020204030204" pitchFamily="34" charset="0"/>
              <a:cs typeface="Calibri" panose="020F0502020204030204" pitchFamily="34" charset="0"/>
            </a:endParaRPr>
          </a:p>
        </p:txBody>
      </p:sp>
      <p:sp>
        <p:nvSpPr>
          <p:cNvPr id="3" name="Espace réservé du contenu 2"/>
          <p:cNvSpPr>
            <a:spLocks noGrp="1"/>
          </p:cNvSpPr>
          <p:nvPr>
            <p:ph idx="1"/>
          </p:nvPr>
        </p:nvSpPr>
        <p:spPr>
          <a:xfrm>
            <a:off x="0" y="764704"/>
            <a:ext cx="9144000" cy="6093296"/>
          </a:xfrm>
          <a:solidFill>
            <a:srgbClr val="00B0F0"/>
          </a:solidFill>
        </p:spPr>
        <p:txBody>
          <a:bodyPr/>
          <a:lstStyle/>
          <a:p>
            <a:pPr marL="0" indent="0">
              <a:buNone/>
            </a:pPr>
            <a:r>
              <a:rPr lang="en-029" b="1" dirty="0"/>
              <a:t> </a:t>
            </a:r>
            <a:r>
              <a:rPr lang="en-029" b="1" u="sng" dirty="0">
                <a:latin typeface="Calibri" panose="020F0502020204030204" pitchFamily="34" charset="0"/>
                <a:cs typeface="Calibri" panose="020F0502020204030204" pitchFamily="34" charset="0"/>
              </a:rPr>
              <a:t>MATERIAL AIDS</a:t>
            </a:r>
          </a:p>
          <a:p>
            <a:pPr marL="0" indent="0">
              <a:buNone/>
            </a:pPr>
            <a:endParaRPr lang="en-GB"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1. Develop and share material aids (booklets or brochures) 	based on the Guidelines for the Biblical Animation of </a:t>
            </a:r>
          </a:p>
          <a:p>
            <a:pPr marL="400050" lvl="1" indent="0">
              <a:buNone/>
            </a:pPr>
            <a:r>
              <a:rPr lang="en-029" dirty="0">
                <a:latin typeface="Calibri" panose="020F0502020204030204" pitchFamily="34" charset="0"/>
                <a:cs typeface="Calibri" panose="020F0502020204030204" pitchFamily="34" charset="0"/>
              </a:rPr>
              <a:t>	all Pastoral Life in Latin America and the Caribbean, 	adapted to the various areas and pastoral realities.</a:t>
            </a:r>
          </a:p>
          <a:p>
            <a:endParaRPr lang="en-GB"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2. Publicise the Statutes of FEBIC-LAC among Bishops, 	Episcopal Conferences and associate members</a:t>
            </a:r>
            <a:endParaRPr lang="en-GB"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 </a:t>
            </a:r>
            <a:endParaRPr lang="en-GB"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3. Develop a CBF/FEBIC informative brochure.</a:t>
            </a:r>
            <a:endParaRPr lang="en-GB"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303217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ipe(down)">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wipe(down)">
                                      <p:cBhvr>
                                        <p:cTn id="15" dur="500"/>
                                        <p:tgtEl>
                                          <p:spTgt spid="3">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wipe(down)">
                                      <p:cBhvr>
                                        <p:cTn id="20" dur="500"/>
                                        <p:tgtEl>
                                          <p:spTgt spid="3">
                                            <p:txEl>
                                              <p:pRg st="6" end="6"/>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wipe(down)">
                                      <p:cBhvr>
                                        <p:cTn id="2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20688"/>
          </a:xfrm>
          <a:solidFill>
            <a:srgbClr val="00B0F0"/>
          </a:solidFill>
        </p:spPr>
        <p:txBody>
          <a:bodyPr>
            <a:normAutofit/>
          </a:bodyPr>
          <a:lstStyle/>
          <a:p>
            <a:pPr algn="ctr" eaLnBrk="1" hangingPunct="1">
              <a:defRPr/>
            </a:pPr>
            <a:r>
              <a:rPr lang="en-GB" sz="2800" b="1" i="1" dirty="0">
                <a:latin typeface="Calibri" panose="020F0502020204030204" pitchFamily="34" charset="0"/>
                <a:cs typeface="Calibri" panose="020F0502020204030204" pitchFamily="34" charset="0"/>
              </a:rPr>
              <a:t>ABP ROADMAP 2016-2019</a:t>
            </a:r>
            <a:endParaRPr lang="en-GB" sz="2800" i="1" dirty="0">
              <a:latin typeface="Calibri" panose="020F0502020204030204" pitchFamily="34" charset="0"/>
              <a:cs typeface="Calibri" panose="020F0502020204030204" pitchFamily="34" charset="0"/>
            </a:endParaRPr>
          </a:p>
        </p:txBody>
      </p:sp>
      <p:sp>
        <p:nvSpPr>
          <p:cNvPr id="3" name="Espace réservé du contenu 2"/>
          <p:cNvSpPr>
            <a:spLocks noGrp="1"/>
          </p:cNvSpPr>
          <p:nvPr>
            <p:ph idx="1"/>
          </p:nvPr>
        </p:nvSpPr>
        <p:spPr>
          <a:xfrm>
            <a:off x="0" y="620688"/>
            <a:ext cx="9144000" cy="6237312"/>
          </a:xfrm>
          <a:solidFill>
            <a:srgbClr val="00B0F0"/>
          </a:solidFill>
        </p:spPr>
        <p:txBody>
          <a:bodyPr/>
          <a:lstStyle/>
          <a:p>
            <a:pPr marL="0" indent="0">
              <a:buNone/>
            </a:pPr>
            <a:r>
              <a:rPr lang="en-029" sz="2800" b="1" u="sng" dirty="0">
                <a:latin typeface="Calibri" panose="020F0502020204030204" pitchFamily="34" charset="0"/>
                <a:cs typeface="Calibri" panose="020F0502020204030204" pitchFamily="34" charset="0"/>
              </a:rPr>
              <a:t>TRAINING</a:t>
            </a:r>
          </a:p>
          <a:p>
            <a:pPr marL="0" indent="0">
              <a:buNone/>
            </a:pPr>
            <a:endParaRPr lang="en-GB" sz="2800" dirty="0">
              <a:latin typeface="Calibri" panose="020F0502020204030204" pitchFamily="34" charset="0"/>
              <a:cs typeface="Calibri" panose="020F0502020204030204" pitchFamily="34" charset="0"/>
            </a:endParaRPr>
          </a:p>
          <a:p>
            <a:pPr marL="0" indent="0">
              <a:lnSpc>
                <a:spcPts val="2000"/>
              </a:lnSpc>
              <a:buNone/>
            </a:pPr>
            <a:r>
              <a:rPr lang="en-029" sz="2400" dirty="0"/>
              <a:t>1</a:t>
            </a:r>
            <a:r>
              <a:rPr lang="en-029" sz="2800" dirty="0"/>
              <a:t>. Promote training taking into consideration 	interdisciplinary dialogue with other ecclesial and 	socio-cultural environments.</a:t>
            </a:r>
            <a:endParaRPr lang="en-GB" sz="2800" dirty="0"/>
          </a:p>
          <a:p>
            <a:pPr marL="0" indent="0">
              <a:lnSpc>
                <a:spcPts val="2000"/>
              </a:lnSpc>
              <a:buNone/>
            </a:pPr>
            <a:r>
              <a:rPr lang="en-029" sz="2800" dirty="0"/>
              <a:t> </a:t>
            </a:r>
            <a:endParaRPr lang="en-GB" sz="2800" dirty="0"/>
          </a:p>
          <a:p>
            <a:pPr marL="0" indent="0">
              <a:lnSpc>
                <a:spcPts val="2000"/>
              </a:lnSpc>
              <a:buNone/>
            </a:pPr>
            <a:r>
              <a:rPr lang="en-029" sz="2800" dirty="0"/>
              <a:t>2. Continue to support the conduct of workshops, study 	courses, seminars and other training courses based 	on ABP, with a priority on grass root groups and 	leadership training.</a:t>
            </a:r>
            <a:endParaRPr lang="en-GB" sz="2800" dirty="0"/>
          </a:p>
          <a:p>
            <a:pPr marL="0" indent="0">
              <a:lnSpc>
                <a:spcPts val="2000"/>
              </a:lnSpc>
              <a:buNone/>
            </a:pPr>
            <a:r>
              <a:rPr lang="en-029" sz="2800" dirty="0"/>
              <a:t> </a:t>
            </a:r>
            <a:endParaRPr lang="en-GB" sz="2800" dirty="0"/>
          </a:p>
          <a:p>
            <a:pPr marL="0" indent="0">
              <a:lnSpc>
                <a:spcPts val="2000"/>
              </a:lnSpc>
              <a:buNone/>
            </a:pPr>
            <a:r>
              <a:rPr lang="en-029" sz="2800" dirty="0"/>
              <a:t>3. Implement training processes for missionary disciples 	inspired by 	the variety of biblical models and the 	proposal of Aparecida (AD No. 240 et seq).</a:t>
            </a:r>
          </a:p>
          <a:p>
            <a:pPr marL="0" indent="0">
              <a:lnSpc>
                <a:spcPts val="2000"/>
              </a:lnSpc>
              <a:buNone/>
            </a:pPr>
            <a:endParaRPr lang="en-GB" sz="2800" dirty="0"/>
          </a:p>
          <a:p>
            <a:pPr marL="0" indent="0">
              <a:lnSpc>
                <a:spcPts val="2000"/>
              </a:lnSpc>
              <a:buNone/>
            </a:pPr>
            <a:r>
              <a:rPr lang="en-029" sz="2800" dirty="0"/>
              <a:t>4. Promote training programmes for seminaries and houses 	of religious formation.</a:t>
            </a:r>
            <a:endParaRPr lang="en-GB" sz="2800" dirty="0"/>
          </a:p>
        </p:txBody>
      </p:sp>
    </p:spTree>
    <p:extLst>
      <p:ext uri="{BB962C8B-B14F-4D97-AF65-F5344CB8AC3E}">
        <p14:creationId xmlns:p14="http://schemas.microsoft.com/office/powerpoint/2010/main" val="7194592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 calcmode="lin" valueType="num">
                                      <p:cBhvr additive="base">
                                        <p:cTn id="2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 calcmode="lin" valueType="num">
                                      <p:cBhvr additive="base">
                                        <p:cTn id="28"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43408"/>
            <a:ext cx="9108504" cy="792088"/>
          </a:xfrm>
          <a:solidFill>
            <a:srgbClr val="00B0F0"/>
          </a:solidFill>
        </p:spPr>
        <p:txBody>
          <a:bodyPr>
            <a:normAutofit/>
          </a:bodyPr>
          <a:lstStyle/>
          <a:p>
            <a:pPr algn="ctr" eaLnBrk="1" hangingPunct="1">
              <a:defRPr/>
            </a:pPr>
            <a:r>
              <a:rPr lang="en-GB" b="1" i="1" dirty="0">
                <a:latin typeface="Calibri" panose="020F0502020204030204" pitchFamily="34" charset="0"/>
                <a:cs typeface="Calibri" panose="020F0502020204030204" pitchFamily="34" charset="0"/>
              </a:rPr>
              <a:t>ABP ROADMAP 2016-2019</a:t>
            </a:r>
            <a:endParaRPr lang="en-GB" dirty="0"/>
          </a:p>
        </p:txBody>
      </p:sp>
      <p:sp>
        <p:nvSpPr>
          <p:cNvPr id="3" name="Espace réservé du contenu 2"/>
          <p:cNvSpPr>
            <a:spLocks noGrp="1"/>
          </p:cNvSpPr>
          <p:nvPr>
            <p:ph idx="1"/>
          </p:nvPr>
        </p:nvSpPr>
        <p:spPr>
          <a:xfrm>
            <a:off x="0" y="548680"/>
            <a:ext cx="9108504" cy="6309320"/>
          </a:xfrm>
          <a:solidFill>
            <a:srgbClr val="00B0F0"/>
          </a:solidFill>
        </p:spPr>
        <p:txBody>
          <a:bodyPr/>
          <a:lstStyle/>
          <a:p>
            <a:pPr marL="0" indent="0">
              <a:buNone/>
            </a:pPr>
            <a:r>
              <a:rPr lang="en-029" b="1" u="sng" dirty="0">
                <a:latin typeface="Calibri" panose="020F0502020204030204" pitchFamily="34" charset="0"/>
                <a:cs typeface="Calibri" panose="020F0502020204030204" pitchFamily="34" charset="0"/>
              </a:rPr>
              <a:t>TRAINING (continued)</a:t>
            </a:r>
          </a:p>
          <a:p>
            <a:pPr marL="0" indent="0">
              <a:buNone/>
            </a:pPr>
            <a:endParaRPr lang="en-GB" sz="24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5. Strengthen and revitalize training opportunities for ABP 	agents with prophetic focus, in dialogue with the 	various socio-political and cultural realities, based on 	the Guidelines</a:t>
            </a:r>
          </a:p>
          <a:p>
            <a:pPr marL="0" indent="0">
              <a:buNone/>
            </a:pPr>
            <a:endParaRPr lang="en-029"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6. Continue spreading the practice of Prayerful Reading 	(Lectio Divina) at all levels of the Church, so that it 	becomes the lifestyle of missionary disciples.</a:t>
            </a:r>
          </a:p>
          <a:p>
            <a:pPr marL="0" indent="0">
              <a:buNone/>
            </a:pPr>
            <a:r>
              <a:rPr lang="en-029" sz="2800" dirty="0">
                <a:latin typeface="Calibri" panose="020F0502020204030204" pitchFamily="34" charset="0"/>
                <a:cs typeface="Calibri" panose="020F0502020204030204" pitchFamily="34" charset="0"/>
              </a:rPr>
              <a:t> </a:t>
            </a:r>
            <a:endParaRPr lang="en-GB"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7. Implement the DEI VERBUM course offered by the CBF.</a:t>
            </a:r>
          </a:p>
          <a:p>
            <a:endParaRPr lang="en-GB" sz="2000" dirty="0"/>
          </a:p>
        </p:txBody>
      </p:sp>
    </p:spTree>
    <p:extLst>
      <p:ext uri="{BB962C8B-B14F-4D97-AF65-F5344CB8AC3E}">
        <p14:creationId xmlns:p14="http://schemas.microsoft.com/office/powerpoint/2010/main" val="28445250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down)">
                                      <p:cBhvr>
                                        <p:cTn id="19" dur="500"/>
                                        <p:tgtEl>
                                          <p:spTgt spid="3">
                                            <p:txEl>
                                              <p:pRg st="5" end="5"/>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116632"/>
            <a:ext cx="8784976" cy="792088"/>
          </a:xfrm>
          <a:solidFill>
            <a:srgbClr val="00B0F0"/>
          </a:solidFill>
        </p:spPr>
        <p:txBody>
          <a:bodyPr>
            <a:normAutofit/>
          </a:bodyPr>
          <a:lstStyle/>
          <a:p>
            <a:pPr algn="ctr" eaLnBrk="1" hangingPunct="1">
              <a:defRPr/>
            </a:pPr>
            <a:r>
              <a:rPr lang="en-GB" b="1" i="1" dirty="0">
                <a:latin typeface="Calibri" panose="020F0502020204030204" pitchFamily="34" charset="0"/>
                <a:cs typeface="Calibri" panose="020F0502020204030204" pitchFamily="34" charset="0"/>
              </a:rPr>
              <a:t>ABP ROADMAP 2016-2019</a:t>
            </a:r>
            <a:endParaRPr lang="en-GB" dirty="0"/>
          </a:p>
        </p:txBody>
      </p:sp>
      <p:sp>
        <p:nvSpPr>
          <p:cNvPr id="3" name="Espace réservé du contenu 2"/>
          <p:cNvSpPr>
            <a:spLocks noGrp="1"/>
          </p:cNvSpPr>
          <p:nvPr>
            <p:ph idx="1"/>
          </p:nvPr>
        </p:nvSpPr>
        <p:spPr>
          <a:xfrm>
            <a:off x="179512" y="1124744"/>
            <a:ext cx="8856984" cy="5733256"/>
          </a:xfrm>
          <a:solidFill>
            <a:srgbClr val="00B0F0"/>
          </a:solidFill>
        </p:spPr>
        <p:txBody>
          <a:bodyPr/>
          <a:lstStyle/>
          <a:p>
            <a:pPr marL="0" indent="0">
              <a:buNone/>
            </a:pPr>
            <a:r>
              <a:rPr lang="en-029" sz="2400" b="1" dirty="0">
                <a:latin typeface="Calibri" panose="020F0502020204030204" pitchFamily="34" charset="0"/>
                <a:cs typeface="Calibri" panose="020F0502020204030204" pitchFamily="34" charset="0"/>
              </a:rPr>
              <a:t>   </a:t>
            </a:r>
            <a:r>
              <a:rPr lang="en-029" sz="2400" b="1" u="sng" dirty="0">
                <a:latin typeface="Calibri" panose="020F0502020204030204" pitchFamily="34" charset="0"/>
                <a:cs typeface="Calibri" panose="020F0502020204030204" pitchFamily="34" charset="0"/>
              </a:rPr>
              <a:t>COORDINATION</a:t>
            </a:r>
            <a:endParaRPr lang="en-GB" sz="24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1. Promote, from a prophetic perspective, social 	transformation in the midst of this era of change.</a:t>
            </a:r>
            <a:endParaRPr lang="en-GB"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 </a:t>
            </a:r>
            <a:endParaRPr lang="en-GB"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2. Support pastoral conversion processes in local church 	communities, leading to the implementation of 	integrated pastoral plans from the perspective of 	communion and synodality (walking together).</a:t>
            </a:r>
          </a:p>
          <a:p>
            <a:pPr marL="0" indent="0">
              <a:buNone/>
            </a:pPr>
            <a:endParaRPr lang="en-GB"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3. Encourage the use of the Internet to maintain regular 	contact and meetings between all institutions 	involved in ABP.</a:t>
            </a:r>
            <a:endParaRPr lang="en-GB" sz="2800" dirty="0">
              <a:latin typeface="Calibri" panose="020F0502020204030204" pitchFamily="34" charset="0"/>
              <a:cs typeface="Calibri" panose="020F0502020204030204" pitchFamily="34" charset="0"/>
            </a:endParaRPr>
          </a:p>
          <a:p>
            <a:pPr marL="0" indent="0">
              <a:buNone/>
            </a:pPr>
            <a:r>
              <a:rPr lang="en-029" sz="2400" dirty="0">
                <a:latin typeface="Calibri" panose="020F0502020204030204" pitchFamily="34" charset="0"/>
                <a:cs typeface="Calibri" panose="020F0502020204030204" pitchFamily="34" charset="0"/>
              </a:rPr>
              <a:t> </a:t>
            </a:r>
            <a:endParaRPr lang="en-GB" sz="2400" dirty="0">
              <a:latin typeface="Calibri" panose="020F0502020204030204" pitchFamily="34" charset="0"/>
              <a:cs typeface="Calibri" panose="020F0502020204030204" pitchFamily="34" charset="0"/>
            </a:endParaRPr>
          </a:p>
          <a:p>
            <a:endParaRPr lang="en-GB" dirty="0"/>
          </a:p>
        </p:txBody>
      </p:sp>
    </p:spTree>
    <p:extLst>
      <p:ext uri="{BB962C8B-B14F-4D97-AF65-F5344CB8AC3E}">
        <p14:creationId xmlns:p14="http://schemas.microsoft.com/office/powerpoint/2010/main" val="26112792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16632"/>
            <a:ext cx="8856984" cy="838200"/>
          </a:xfrm>
          <a:solidFill>
            <a:srgbClr val="00B0F0"/>
          </a:solidFill>
        </p:spPr>
        <p:txBody>
          <a:bodyPr>
            <a:normAutofit/>
          </a:bodyPr>
          <a:lstStyle/>
          <a:p>
            <a:pPr algn="ctr" eaLnBrk="1" hangingPunct="1">
              <a:defRPr/>
            </a:pPr>
            <a:r>
              <a:rPr lang="en-GB" b="1" i="1" dirty="0">
                <a:latin typeface="Calibri" panose="020F0502020204030204" pitchFamily="34" charset="0"/>
                <a:cs typeface="Calibri" panose="020F0502020204030204" pitchFamily="34" charset="0"/>
              </a:rPr>
              <a:t>ABP ROADMAP 2016-2019</a:t>
            </a:r>
            <a:endParaRPr lang="en-GB" dirty="0"/>
          </a:p>
        </p:txBody>
      </p:sp>
      <p:sp>
        <p:nvSpPr>
          <p:cNvPr id="3" name="Espace réservé du contenu 2"/>
          <p:cNvSpPr>
            <a:spLocks noGrp="1"/>
          </p:cNvSpPr>
          <p:nvPr>
            <p:ph idx="1"/>
          </p:nvPr>
        </p:nvSpPr>
        <p:spPr>
          <a:xfrm>
            <a:off x="179512" y="1052736"/>
            <a:ext cx="8856984" cy="5688632"/>
          </a:xfrm>
          <a:solidFill>
            <a:srgbClr val="00B0F0"/>
          </a:solidFill>
        </p:spPr>
        <p:txBody>
          <a:bodyPr/>
          <a:lstStyle/>
          <a:p>
            <a:pPr marL="0" indent="0">
              <a:buNone/>
            </a:pPr>
            <a:r>
              <a:rPr lang="en-029" sz="2800" b="1" dirty="0">
                <a:latin typeface="Calibri" panose="020F0502020204030204" pitchFamily="34" charset="0"/>
                <a:cs typeface="Calibri" panose="020F0502020204030204" pitchFamily="34" charset="0"/>
              </a:rPr>
              <a:t>   </a:t>
            </a:r>
            <a:r>
              <a:rPr lang="en-029" sz="2800" b="1" u="sng" dirty="0">
                <a:latin typeface="Calibri" panose="020F0502020204030204" pitchFamily="34" charset="0"/>
                <a:cs typeface="Calibri" panose="020F0502020204030204" pitchFamily="34" charset="0"/>
              </a:rPr>
              <a:t>COORDINATION (continued)</a:t>
            </a:r>
          </a:p>
          <a:p>
            <a:pPr marL="0" indent="0">
              <a:buNone/>
            </a:pPr>
            <a:r>
              <a:rPr lang="en-029" sz="2800" dirty="0">
                <a:latin typeface="Calibri" panose="020F0502020204030204" pitchFamily="34" charset="0"/>
                <a:cs typeface="Calibri" panose="020F0502020204030204" pitchFamily="34" charset="0"/>
              </a:rPr>
              <a:t> </a:t>
            </a:r>
            <a:endParaRPr lang="en-GB"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4. Continue to promote the creation and consolidation of 	ABP teams at all levels.</a:t>
            </a:r>
            <a:endParaRPr lang="en-GB"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 </a:t>
            </a:r>
            <a:endParaRPr lang="en-GB"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5. Promote the holding a Bible Year from 2019 -2020 on the 	occasion of the 50th anniversary of the founding of 	the CBF and the commemoration of the 1600 	anniversary of the 	death of St. Jerome.</a:t>
            </a:r>
            <a:endParaRPr lang="en-GB"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 </a:t>
            </a:r>
            <a:endParaRPr lang="en-GB" sz="2800" dirty="0">
              <a:latin typeface="Calibri" panose="020F0502020204030204" pitchFamily="34" charset="0"/>
              <a:cs typeface="Calibri" panose="020F0502020204030204" pitchFamily="34" charset="0"/>
            </a:endParaRPr>
          </a:p>
          <a:p>
            <a:pPr marL="0" indent="0">
              <a:buNone/>
            </a:pPr>
            <a:r>
              <a:rPr lang="en-029" sz="2800" dirty="0">
                <a:latin typeface="Calibri" panose="020F0502020204030204" pitchFamily="34" charset="0"/>
                <a:cs typeface="Calibri" panose="020F0502020204030204" pitchFamily="34" charset="0"/>
              </a:rPr>
              <a:t>6. Encourage links with Bible Societies.</a:t>
            </a:r>
            <a:endParaRPr lang="en-GB" sz="2800" dirty="0">
              <a:latin typeface="Calibri" panose="020F0502020204030204" pitchFamily="34" charset="0"/>
              <a:cs typeface="Calibri" panose="020F0502020204030204" pitchFamily="34" charset="0"/>
            </a:endParaRPr>
          </a:p>
          <a:p>
            <a:endParaRPr lang="en-GB" dirty="0"/>
          </a:p>
        </p:txBody>
      </p:sp>
    </p:spTree>
    <p:extLst>
      <p:ext uri="{BB962C8B-B14F-4D97-AF65-F5344CB8AC3E}">
        <p14:creationId xmlns:p14="http://schemas.microsoft.com/office/powerpoint/2010/main" val="1923388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down)">
                                      <p:cBhvr>
                                        <p:cTn id="23" dur="500"/>
                                        <p:tgtEl>
                                          <p:spTgt spid="3">
                                            <p:txEl>
                                              <p:pRg st="5" end="5"/>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wipe(down)">
                                      <p:cBhvr>
                                        <p:cTn id="2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692696"/>
          </a:xfrm>
        </p:spPr>
        <p:txBody>
          <a:bodyPr>
            <a:normAutofit/>
          </a:bodyPr>
          <a:lstStyle/>
          <a:p>
            <a:pPr algn="ctr"/>
            <a:r>
              <a:rPr lang="en-GB" sz="2800" dirty="0">
                <a:latin typeface="Calibri" panose="020F0502020204030204" pitchFamily="34" charset="0"/>
                <a:cs typeface="Calibri" panose="020F0502020204030204" pitchFamily="34" charset="0"/>
              </a:rPr>
              <a:t>MYSTIQUE PASSION FOR THE Word of God</a:t>
            </a:r>
          </a:p>
        </p:txBody>
      </p:sp>
      <p:pic>
        <p:nvPicPr>
          <p:cNvPr id="6" name="Content Placeholder 5"/>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71600" y="1124744"/>
            <a:ext cx="7272808" cy="4896544"/>
          </a:xfrm>
        </p:spPr>
      </p:pic>
    </p:spTree>
    <p:extLst>
      <p:ext uri="{BB962C8B-B14F-4D97-AF65-F5344CB8AC3E}">
        <p14:creationId xmlns:p14="http://schemas.microsoft.com/office/powerpoint/2010/main" val="38842212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576"/>
            <a:ext cx="9144000" cy="709272"/>
          </a:xfrm>
          <a:solidFill>
            <a:srgbClr val="A6F95B"/>
          </a:solidFill>
          <a:ln w="28575">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a:noAutofit/>
          </a:bodyPr>
          <a:lstStyle/>
          <a:p>
            <a:pPr lvl="1" algn="ctr"/>
            <a:r>
              <a:rPr lang="en-029" sz="3200" dirty="0">
                <a:solidFill>
                  <a:schemeClr val="tx1"/>
                </a:solidFill>
                <a:highlight>
                  <a:srgbClr val="00FF00"/>
                </a:highlight>
                <a:latin typeface="Calibri" panose="020F0502020204030204" pitchFamily="34" charset="0"/>
                <a:cs typeface="Calibri" panose="020F0502020204030204" pitchFamily="34" charset="0"/>
              </a:rPr>
              <a:t>Other Major achievements since Nemi</a:t>
            </a:r>
            <a:endParaRPr lang="en-GB" sz="3200" dirty="0">
              <a:solidFill>
                <a:schemeClr val="tx1"/>
              </a:solidFill>
              <a:highlight>
                <a:srgbClr val="00FF00"/>
              </a:highlight>
              <a:latin typeface="Calibri" panose="020F0502020204030204" pitchFamily="34" charset="0"/>
              <a:cs typeface="Calibri" panose="020F0502020204030204" pitchFamily="34" charset="0"/>
            </a:endParaRPr>
          </a:p>
        </p:txBody>
      </p:sp>
      <p:sp>
        <p:nvSpPr>
          <p:cNvPr id="3" name="Content Placeholder 2"/>
          <p:cNvSpPr>
            <a:spLocks noGrp="1"/>
          </p:cNvSpPr>
          <p:nvPr>
            <p:ph sz="quarter" idx="1"/>
          </p:nvPr>
        </p:nvSpPr>
        <p:spPr>
          <a:xfrm>
            <a:off x="0" y="692696"/>
            <a:ext cx="9144000" cy="6165304"/>
          </a:xfrm>
          <a:solidFill>
            <a:srgbClr val="96F0AE"/>
          </a:solidFill>
          <a:ln w="28575">
            <a:solidFill>
              <a:schemeClr val="tx1"/>
            </a:solidFill>
          </a:ln>
        </p:spPr>
        <p:style>
          <a:lnRef idx="3">
            <a:schemeClr val="lt1"/>
          </a:lnRef>
          <a:fillRef idx="1">
            <a:schemeClr val="accent3"/>
          </a:fillRef>
          <a:effectRef idx="1">
            <a:schemeClr val="accent3"/>
          </a:effectRef>
          <a:fontRef idx="minor">
            <a:schemeClr val="lt1"/>
          </a:fontRef>
        </p:style>
        <p:txBody>
          <a:bodyPr>
            <a:noAutofit/>
          </a:bodyPr>
          <a:lstStyle/>
          <a:p>
            <a:pPr lvl="0">
              <a:lnSpc>
                <a:spcPts val="3500"/>
              </a:lnSpc>
            </a:pPr>
            <a:r>
              <a:rPr lang="en-029" sz="2600" dirty="0">
                <a:solidFill>
                  <a:schemeClr val="tx1"/>
                </a:solidFill>
                <a:latin typeface="Calibri" panose="020F0502020204030204" pitchFamily="34" charset="0"/>
                <a:cs typeface="Calibri" panose="020F0502020204030204" pitchFamily="34" charset="0"/>
              </a:rPr>
              <a:t>Passion for the Word of God, the desire to evangelise and the inspiration of the Holy Spirit  has been our driving force</a:t>
            </a:r>
            <a:r>
              <a:rPr lang="en-029" sz="2600" b="1" dirty="0">
                <a:solidFill>
                  <a:schemeClr val="tx1"/>
                </a:solidFill>
                <a:latin typeface="Calibri" panose="020F0502020204030204" pitchFamily="34" charset="0"/>
                <a:cs typeface="Calibri" panose="020F0502020204030204" pitchFamily="34" charset="0"/>
              </a:rPr>
              <a:t>- </a:t>
            </a:r>
            <a:r>
              <a:rPr lang="en-029" sz="2600" dirty="0">
                <a:solidFill>
                  <a:schemeClr val="tx1"/>
                </a:solidFill>
                <a:latin typeface="Calibri" panose="020F0502020204030204" pitchFamily="34" charset="0"/>
                <a:cs typeface="Calibri" panose="020F0502020204030204" pitchFamily="34" charset="0"/>
              </a:rPr>
              <a:t>Savouring reading and proclaiming the Word; </a:t>
            </a:r>
          </a:p>
          <a:p>
            <a:pPr lvl="0">
              <a:lnSpc>
                <a:spcPts val="3500"/>
              </a:lnSpc>
            </a:pPr>
            <a:r>
              <a:rPr lang="en-029" sz="2600" dirty="0">
                <a:solidFill>
                  <a:schemeClr val="tx1"/>
                </a:solidFill>
                <a:latin typeface="Calibri" panose="020F0502020204030204" pitchFamily="34" charset="0"/>
                <a:cs typeface="Calibri" panose="020F0502020204030204" pitchFamily="34" charset="0"/>
              </a:rPr>
              <a:t>Increasing close collaboration, mutual support and joint activities between full members (Episcopal Conferences/CELAM) and associate members (Bible institutes, lay ABP groups, dioceses, religious congregations</a:t>
            </a:r>
          </a:p>
          <a:p>
            <a:pPr lvl="0">
              <a:lnSpc>
                <a:spcPts val="3600"/>
              </a:lnSpc>
            </a:pPr>
            <a:r>
              <a:rPr lang="en-029" sz="2600" dirty="0">
                <a:solidFill>
                  <a:schemeClr val="tx1"/>
                </a:solidFill>
                <a:latin typeface="Calibri" panose="020F0502020204030204" pitchFamily="34" charset="0"/>
                <a:cs typeface="Calibri" panose="020F0502020204030204" pitchFamily="34" charset="0"/>
              </a:rPr>
              <a:t>Reactivation of FEBIC LAC in several areas of the Region</a:t>
            </a:r>
          </a:p>
          <a:p>
            <a:pPr lvl="0">
              <a:lnSpc>
                <a:spcPts val="3600"/>
              </a:lnSpc>
            </a:pPr>
            <a:r>
              <a:rPr lang="en-029" sz="2600" dirty="0">
                <a:solidFill>
                  <a:schemeClr val="tx1"/>
                </a:solidFill>
                <a:latin typeface="Calibri" panose="020F0502020204030204" pitchFamily="34" charset="0"/>
                <a:cs typeface="Calibri" panose="020F0502020204030204" pitchFamily="34" charset="0"/>
              </a:rPr>
              <a:t>Numerous online courses Lectio Divina, ABP e.g.. Bolivia, Argentina, Chile</a:t>
            </a:r>
          </a:p>
          <a:p>
            <a:pPr lvl="0"/>
            <a:r>
              <a:rPr lang="en-029" sz="2600" dirty="0">
                <a:solidFill>
                  <a:schemeClr val="tx1"/>
                </a:solidFill>
                <a:latin typeface="Calibri" panose="020F0502020204030204" pitchFamily="34" charset="0"/>
                <a:cs typeface="Calibri" panose="020F0502020204030204" pitchFamily="34" charset="0"/>
              </a:rPr>
              <a:t>Very active sharing of ABP and Biblical Pastoral Activities on FEBIC BLOG https://blog.febic.org/</a:t>
            </a:r>
          </a:p>
          <a:p>
            <a:pPr>
              <a:buFont typeface="Wingdings" pitchFamily="2" charset="2"/>
              <a:buChar char="ü"/>
            </a:pPr>
            <a:endParaRPr lang="en-GB" sz="2800" b="1" dirty="0">
              <a:solidFill>
                <a:srgbClr val="FF0000"/>
              </a:solidFill>
              <a:latin typeface="Calibri" panose="020F0502020204030204" pitchFamily="34" charset="0"/>
              <a:cs typeface="Calibri" panose="020F0502020204030204" pitchFamily="34" charset="0"/>
            </a:endParaRPr>
          </a:p>
          <a:p>
            <a:pPr>
              <a:buClrTx/>
              <a:buNone/>
            </a:pPr>
            <a:r>
              <a:rPr lang="en-TT" sz="2800" b="1" dirty="0">
                <a:solidFill>
                  <a:schemeClr val="accent2">
                    <a:lumMod val="60000"/>
                    <a:lumOff val="40000"/>
                  </a:schemeClr>
                </a:solidFill>
                <a:latin typeface="Calibri" panose="020F0502020204030204" pitchFamily="34" charset="0"/>
                <a:cs typeface="Calibri" panose="020F0502020204030204" pitchFamily="34" charset="0"/>
              </a:rPr>
              <a:t> </a:t>
            </a:r>
            <a:endParaRPr lang="en-TT" sz="28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4280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80"/>
          </a:xfrm>
          <a:solidFill>
            <a:srgbClr val="A6F95B"/>
          </a:solidFill>
          <a:ln w="28575">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a:noAutofit/>
          </a:bodyPr>
          <a:lstStyle/>
          <a:p>
            <a:pPr algn="ctr"/>
            <a:r>
              <a:rPr lang="en-029" sz="3200" kern="0" cap="none" dirty="0">
                <a:solidFill>
                  <a:prstClr val="black"/>
                </a:solidFill>
                <a:effectLst/>
                <a:highlight>
                  <a:srgbClr val="00FF00"/>
                </a:highlight>
                <a:latin typeface="Calibri" panose="020F0502020204030204" pitchFamily="34" charset="0"/>
                <a:cs typeface="Calibri" panose="020F0502020204030204" pitchFamily="34" charset="0"/>
              </a:rPr>
              <a:t>Other Major achievements since Nemi</a:t>
            </a:r>
            <a:endParaRPr lang="en-TT" sz="3200" b="1" dirty="0">
              <a:solidFill>
                <a:schemeClr val="tx1"/>
              </a:solidFill>
              <a:latin typeface="Comic Sans MS" pitchFamily="66" charset="0"/>
            </a:endParaRPr>
          </a:p>
        </p:txBody>
      </p:sp>
      <p:sp>
        <p:nvSpPr>
          <p:cNvPr id="3" name="Content Placeholder 2"/>
          <p:cNvSpPr>
            <a:spLocks noGrp="1"/>
          </p:cNvSpPr>
          <p:nvPr>
            <p:ph sz="quarter" idx="1"/>
          </p:nvPr>
        </p:nvSpPr>
        <p:spPr>
          <a:xfrm>
            <a:off x="0" y="620688"/>
            <a:ext cx="9144000" cy="6237312"/>
          </a:xfrm>
          <a:solidFill>
            <a:srgbClr val="96F0AE"/>
          </a:solidFill>
          <a:ln w="28575">
            <a:solidFill>
              <a:schemeClr val="tx1"/>
            </a:solidFill>
          </a:ln>
        </p:spPr>
        <p:style>
          <a:lnRef idx="3">
            <a:schemeClr val="lt1"/>
          </a:lnRef>
          <a:fillRef idx="1">
            <a:schemeClr val="accent3"/>
          </a:fillRef>
          <a:effectRef idx="1">
            <a:schemeClr val="accent3"/>
          </a:effectRef>
          <a:fontRef idx="minor">
            <a:schemeClr val="lt1"/>
          </a:fontRef>
        </p:style>
        <p:txBody>
          <a:bodyPr>
            <a:noAutofit/>
          </a:bodyPr>
          <a:lstStyle/>
          <a:p>
            <a:pPr lvl="0"/>
            <a:r>
              <a:rPr lang="en-029" sz="2800" dirty="0">
                <a:solidFill>
                  <a:schemeClr val="tx1"/>
                </a:solidFill>
                <a:latin typeface="Calibri" panose="020F0502020204030204" pitchFamily="34" charset="0"/>
                <a:cs typeface="Calibri" panose="020F0502020204030204" pitchFamily="34" charset="0"/>
              </a:rPr>
              <a:t>Lectio Divina in its different forms an increasing common form of prayer across the region along with enthronization of Bible in churches and homes</a:t>
            </a:r>
          </a:p>
          <a:p>
            <a:pPr lvl="0"/>
            <a:endParaRPr lang="en-GB" sz="2800" dirty="0">
              <a:solidFill>
                <a:schemeClr val="tx1"/>
              </a:solidFill>
              <a:latin typeface="Calibri" panose="020F0502020204030204" pitchFamily="34" charset="0"/>
              <a:cs typeface="Calibri" panose="020F0502020204030204" pitchFamily="34" charset="0"/>
            </a:endParaRPr>
          </a:p>
          <a:p>
            <a:pPr lvl="0"/>
            <a:r>
              <a:rPr lang="en-029" sz="2800" dirty="0">
                <a:solidFill>
                  <a:schemeClr val="tx1"/>
                </a:solidFill>
                <a:latin typeface="Calibri" panose="020F0502020204030204" pitchFamily="34" charset="0"/>
                <a:cs typeface="Calibri" panose="020F0502020204030204" pitchFamily="34" charset="0"/>
              </a:rPr>
              <a:t>More regular Bible weeks, all across the region</a:t>
            </a:r>
          </a:p>
          <a:p>
            <a:pPr marL="0" lvl="0" indent="0">
              <a:buNone/>
            </a:pPr>
            <a:endParaRPr lang="en-GB" sz="2800" dirty="0">
              <a:solidFill>
                <a:schemeClr val="tx1"/>
              </a:solidFill>
              <a:latin typeface="Calibri" panose="020F0502020204030204" pitchFamily="34" charset="0"/>
              <a:cs typeface="Calibri" panose="020F0502020204030204" pitchFamily="34" charset="0"/>
            </a:endParaRPr>
          </a:p>
          <a:p>
            <a:pPr lvl="0"/>
            <a:r>
              <a:rPr lang="en-029" sz="2800" dirty="0">
                <a:solidFill>
                  <a:schemeClr val="tx1"/>
                </a:solidFill>
                <a:latin typeface="Calibri" panose="020F0502020204030204" pitchFamily="34" charset="0"/>
                <a:cs typeface="Calibri" panose="020F0502020204030204" pitchFamily="34" charset="0"/>
              </a:rPr>
              <a:t>Adoption by AEC bishops and individual diocesan Synods of the Word of God and ABP as priorities for the entire church</a:t>
            </a:r>
          </a:p>
          <a:p>
            <a:pPr marL="0" lvl="0" indent="0">
              <a:buNone/>
            </a:pPr>
            <a:endParaRPr lang="en-GB" sz="2800" dirty="0">
              <a:solidFill>
                <a:schemeClr val="tx1"/>
              </a:solidFill>
              <a:latin typeface="Calibri" panose="020F0502020204030204" pitchFamily="34" charset="0"/>
              <a:cs typeface="Calibri" panose="020F0502020204030204" pitchFamily="34" charset="0"/>
            </a:endParaRPr>
          </a:p>
          <a:p>
            <a:pPr lvl="0"/>
            <a:r>
              <a:rPr lang="en-029" sz="2800" dirty="0">
                <a:solidFill>
                  <a:schemeClr val="tx1"/>
                </a:solidFill>
                <a:latin typeface="Calibri" panose="020F0502020204030204" pitchFamily="34" charset="0"/>
                <a:cs typeface="Calibri" panose="020F0502020204030204" pitchFamily="34" charset="0"/>
              </a:rPr>
              <a:t>Catholic publishing houses in Southern Cone, Andean countries place high priority on the Word of God for popular study, reflection, prayer</a:t>
            </a:r>
            <a:endParaRPr lang="en-GB" sz="2800" dirty="0">
              <a:solidFill>
                <a:schemeClr val="tx1"/>
              </a:solidFill>
              <a:latin typeface="Calibri" panose="020F0502020204030204" pitchFamily="34" charset="0"/>
              <a:cs typeface="Calibri" panose="020F0502020204030204" pitchFamily="34" charset="0"/>
            </a:endParaRPr>
          </a:p>
          <a:p>
            <a:pPr marL="0" indent="0">
              <a:buNone/>
            </a:pPr>
            <a:r>
              <a:rPr lang="en-029" sz="2800" dirty="0">
                <a:solidFill>
                  <a:schemeClr val="tx1"/>
                </a:solidFill>
                <a:latin typeface="Calibri" panose="020F0502020204030204" pitchFamily="34" charset="0"/>
                <a:cs typeface="Calibri" panose="020F0502020204030204" pitchFamily="34" charset="0"/>
              </a:rPr>
              <a:t> </a:t>
            </a:r>
            <a:endParaRPr lang="en-GB" sz="28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275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 calcmode="lin" valueType="num">
                                      <p:cBhvr additive="base">
                                        <p:cTn id="1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 calcmode="lin" valueType="num">
                                      <p:cBhvr additive="base">
                                        <p:cTn id="2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 calcmode="lin" valueType="num">
                                      <p:cBhvr additive="base">
                                        <p:cTn id="3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2114"/>
          </a:xfrm>
          <a:solidFill>
            <a:srgbClr val="A6F95B"/>
          </a:solidFill>
          <a:ln w="28575">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a:noAutofit/>
          </a:bodyPr>
          <a:lstStyle/>
          <a:p>
            <a:pPr algn="ctr"/>
            <a:r>
              <a:rPr lang="en-029" sz="2400" dirty="0">
                <a:solidFill>
                  <a:schemeClr val="tx1"/>
                </a:solidFill>
                <a:effectLst/>
                <a:latin typeface="Calibri" panose="020F0502020204030204" pitchFamily="34" charset="0"/>
                <a:cs typeface="Calibri" panose="020F0502020204030204" pitchFamily="34" charset="0"/>
              </a:rPr>
              <a:t>Paraguay, Ciudad del Este: </a:t>
            </a:r>
            <a:br>
              <a:rPr lang="en-029" sz="2400" dirty="0">
                <a:solidFill>
                  <a:schemeClr val="tx1"/>
                </a:solidFill>
                <a:effectLst/>
                <a:latin typeface="Calibri" panose="020F0502020204030204" pitchFamily="34" charset="0"/>
                <a:cs typeface="Calibri" panose="020F0502020204030204" pitchFamily="34" charset="0"/>
              </a:rPr>
            </a:br>
            <a:r>
              <a:rPr lang="en-029" sz="2400" dirty="0">
                <a:solidFill>
                  <a:schemeClr val="tx1"/>
                </a:solidFill>
                <a:effectLst/>
                <a:latin typeface="Calibri" panose="020F0502020204030204" pitchFamily="34" charset="0"/>
                <a:cs typeface="Calibri" panose="020F0502020204030204" pitchFamily="34" charset="0"/>
              </a:rPr>
              <a:t>III  DIOCESAN Encounter OF 1,200 BIBLE STUDENTS  2 OCT. 2016</a:t>
            </a:r>
          </a:p>
        </p:txBody>
      </p:sp>
      <p:sp>
        <p:nvSpPr>
          <p:cNvPr id="3" name="Content Placeholder 2"/>
          <p:cNvSpPr>
            <a:spLocks noGrp="1"/>
          </p:cNvSpPr>
          <p:nvPr>
            <p:ph sz="quarter" idx="1"/>
          </p:nvPr>
        </p:nvSpPr>
        <p:spPr>
          <a:xfrm>
            <a:off x="0" y="980728"/>
            <a:ext cx="9144000" cy="5877272"/>
          </a:xfrm>
          <a:solidFill>
            <a:srgbClr val="96F0AE"/>
          </a:solidFill>
          <a:ln w="28575">
            <a:solidFill>
              <a:schemeClr val="tx1"/>
            </a:solidFill>
          </a:ln>
        </p:spPr>
        <p:style>
          <a:lnRef idx="3">
            <a:schemeClr val="lt1"/>
          </a:lnRef>
          <a:fillRef idx="1">
            <a:schemeClr val="accent3"/>
          </a:fillRef>
          <a:effectRef idx="1">
            <a:schemeClr val="accent3"/>
          </a:effectRef>
          <a:fontRef idx="minor">
            <a:schemeClr val="lt1"/>
          </a:fontRef>
        </p:style>
        <p:txBody>
          <a:bodyPr>
            <a:noAutofit/>
          </a:bodyPr>
          <a:lstStyle/>
          <a:p>
            <a:pPr marL="0" lvl="0" indent="0">
              <a:buNone/>
            </a:pPr>
            <a:r>
              <a:rPr lang="en-GB" sz="2800" dirty="0"/>
              <a:t>.</a:t>
            </a:r>
          </a:p>
        </p:txBody>
      </p:sp>
      <p:pic>
        <p:nvPicPr>
          <p:cNvPr id="5122" name="Picture 2" descr="iii-enc-ciudad-del-est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1520" y="1556793"/>
            <a:ext cx="8057928"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376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620688"/>
            <a:ext cx="9144000" cy="6309320"/>
          </a:xfrm>
          <a:ln w="76200">
            <a:solidFill>
              <a:srgbClr val="FF0000"/>
            </a:solidFill>
          </a:ln>
        </p:spPr>
        <p:style>
          <a:lnRef idx="1">
            <a:schemeClr val="accent3"/>
          </a:lnRef>
          <a:fillRef idx="2">
            <a:schemeClr val="accent3"/>
          </a:fillRef>
          <a:effectRef idx="1">
            <a:schemeClr val="accent3"/>
          </a:effectRef>
          <a:fontRef idx="minor">
            <a:schemeClr val="dk1"/>
          </a:fontRef>
        </p:style>
        <p:txBody>
          <a:bodyPr>
            <a:normAutofit fontScale="25000" lnSpcReduction="20000"/>
          </a:bodyPr>
          <a:lstStyle/>
          <a:p>
            <a:pPr marL="514350" indent="-514350">
              <a:buAutoNum type="arabicPeriod"/>
            </a:pPr>
            <a:r>
              <a:rPr lang="en-GB" sz="96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Encounter Bible Scholars. Uruapan Mexico 23-26 January</a:t>
            </a:r>
          </a:p>
          <a:p>
            <a:pPr marL="514350" indent="-514350">
              <a:buAutoNum type="arabicPeriod"/>
            </a:pPr>
            <a:r>
              <a:rPr lang="en-029" sz="96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Translation and Promotion of ABP Guidelines To The Other Major  Languages of LAC (Portuguese &amp; English)  (April 2017)</a:t>
            </a:r>
          </a:p>
          <a:p>
            <a:pPr marL="514350" indent="-514350">
              <a:buAutoNum type="arabicPeriod"/>
            </a:pPr>
            <a:r>
              <a:rPr lang="en-029" sz="96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CEBITEPAL CELAM ABP Encounters. Andean Zone, Lima Peru 25-26 March Central America &amp; Mexico Zone. Costa Rica 10-11 June </a:t>
            </a:r>
          </a:p>
          <a:p>
            <a:pPr marL="514350" indent="-514350">
              <a:buAutoNum type="arabicPeriod"/>
            </a:pPr>
            <a:r>
              <a:rPr lang="en-029" sz="96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CELAM Refresher Bible and ABP Course for Caribbean Bishops  19-23 June</a:t>
            </a:r>
          </a:p>
          <a:p>
            <a:pPr marL="514350" indent="-514350">
              <a:buAutoNum type="arabicPeriod"/>
            </a:pPr>
            <a:r>
              <a:rPr lang="en-029" sz="96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Annual Meeting of Regional Executive Committee (CER) 12 July  Argentina</a:t>
            </a:r>
          </a:p>
          <a:p>
            <a:pPr marL="514350" indent="-514350">
              <a:buAutoNum type="arabicPeriod"/>
            </a:pPr>
            <a:r>
              <a:rPr lang="en-029" sz="96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Workshop on ABP  Project  Design, Implementation, Donor Agency Cooperation at time of CER Annual Meeting</a:t>
            </a:r>
          </a:p>
          <a:p>
            <a:pPr marL="514350" indent="-514350">
              <a:buAutoNum type="arabicPeriod"/>
            </a:pPr>
            <a:r>
              <a:rPr lang="en-029" sz="96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IX National ABP Encounter, Argentina (14-16 July 2017)</a:t>
            </a:r>
          </a:p>
          <a:p>
            <a:pPr marL="514350" indent="-514350">
              <a:buAutoNum type="arabicPeriod"/>
            </a:pPr>
            <a:r>
              <a:rPr lang="en-029" sz="96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Encounter of Coordinators of Youth Bible Programmes, Brazil,  July 2017</a:t>
            </a:r>
          </a:p>
          <a:p>
            <a:pPr marL="514350" indent="-514350">
              <a:buAutoNum type="arabicPeriod"/>
            </a:pPr>
            <a:r>
              <a:rPr lang="en-029" sz="96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CEBITEPAL/CELAM Sponsored ABP Workshop/Encounter In English  Trinidad, 2-13 October 2017</a:t>
            </a:r>
          </a:p>
          <a:p>
            <a:pPr marL="514350" indent="-514350">
              <a:buAutoNum type="arabicPeriod"/>
            </a:pPr>
            <a:r>
              <a:rPr lang="en-029" sz="96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Seminar FEBIC-LAC Andean Zone 2017</a:t>
            </a:r>
          </a:p>
          <a:p>
            <a:pPr>
              <a:buNone/>
            </a:pPr>
            <a:endParaRPr lang="en-029" sz="9600" dirty="0">
              <a:solidFill>
                <a:srgbClr val="00B05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r">
              <a:buNone/>
            </a:pPr>
            <a:r>
              <a:rPr lang="en-GB" sz="3400" b="1" dirty="0">
                <a:latin typeface="Arial Narrow" panose="020B0606020202030204" pitchFamily="34" charset="0"/>
              </a:rPr>
              <a:t>		</a:t>
            </a:r>
            <a:endParaRPr lang="en-TT" sz="3400" b="1" dirty="0">
              <a:latin typeface="Arial Narrow" panose="020B0606020202030204" pitchFamily="34" charset="0"/>
            </a:endParaRPr>
          </a:p>
          <a:p>
            <a:endParaRPr lang="en-TT" b="1" dirty="0">
              <a:latin typeface="Arial Narrow" panose="020B0606020202030204" pitchFamily="34" charset="0"/>
            </a:endParaRPr>
          </a:p>
        </p:txBody>
      </p:sp>
      <p:sp>
        <p:nvSpPr>
          <p:cNvPr id="3" name="Title 2"/>
          <p:cNvSpPr>
            <a:spLocks noGrp="1"/>
          </p:cNvSpPr>
          <p:nvPr>
            <p:ph type="title"/>
          </p:nvPr>
        </p:nvSpPr>
        <p:spPr>
          <a:xfrm>
            <a:off x="0" y="0"/>
            <a:ext cx="9144000" cy="548680"/>
          </a:xfrm>
          <a:solidFill>
            <a:srgbClr val="FF0000"/>
          </a:solidFill>
        </p:spPr>
        <p:style>
          <a:lnRef idx="1">
            <a:schemeClr val="accent2"/>
          </a:lnRef>
          <a:fillRef idx="2">
            <a:schemeClr val="accent2"/>
          </a:fillRef>
          <a:effectRef idx="1">
            <a:schemeClr val="accent2"/>
          </a:effectRef>
          <a:fontRef idx="minor">
            <a:schemeClr val="dk1"/>
          </a:fontRef>
        </p:style>
        <p:txBody>
          <a:bodyPr>
            <a:normAutofit/>
          </a:bodyPr>
          <a:lstStyle/>
          <a:p>
            <a:pPr algn="ctr"/>
            <a:r>
              <a:rPr lang="en-GB" sz="2400" b="1" dirty="0">
                <a:solidFill>
                  <a:schemeClr val="tx1"/>
                </a:solidFill>
                <a:effectLst/>
                <a:latin typeface="Calibri" panose="020F0502020204030204" pitchFamily="34" charset="0"/>
                <a:cs typeface="Calibri" panose="020F0502020204030204" pitchFamily="34" charset="0"/>
              </a:rPr>
              <a:t>A few PROPOSED activities at regional, zone levels 2017</a:t>
            </a:r>
            <a:endParaRPr lang="en-TT" sz="2400" b="1" dirty="0">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8716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down)">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down)">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wipe(down)">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wipe(down)">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wipe(down)">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wipe(down)">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wipe(down)">
                                      <p:cBhvr>
                                        <p:cTn id="52"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836712"/>
            <a:ext cx="9144000" cy="5904656"/>
          </a:xfrm>
          <a:solidFill>
            <a:srgbClr val="96F0AE"/>
          </a:solidFill>
          <a:ln w="76200">
            <a:solidFill>
              <a:srgbClr val="3333FF"/>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029" sz="2800" dirty="0">
                <a:latin typeface="Calibri" panose="020F0502020204030204" pitchFamily="34" charset="0"/>
                <a:cs typeface="Calibri" panose="020F0502020204030204" pitchFamily="34" charset="0"/>
              </a:rPr>
              <a:t>Persistent fundamentalist and doctrinaire approaches to evangelization and the Word of God (Catholic and Non Catholic) All regions esp. Andean, Caribbean reports</a:t>
            </a:r>
          </a:p>
          <a:p>
            <a:pPr marL="0" indent="0">
              <a:buNone/>
            </a:pPr>
            <a:endParaRPr lang="en-GB" sz="2800" dirty="0">
              <a:latin typeface="Calibri" panose="020F0502020204030204" pitchFamily="34" charset="0"/>
              <a:cs typeface="Calibri" panose="020F0502020204030204" pitchFamily="34" charset="0"/>
            </a:endParaRPr>
          </a:p>
          <a:p>
            <a:r>
              <a:rPr lang="en-029" sz="2800" dirty="0">
                <a:latin typeface="Calibri" panose="020F0502020204030204" pitchFamily="34" charset="0"/>
                <a:cs typeface="Calibri" panose="020F0502020204030204" pitchFamily="34" charset="0"/>
              </a:rPr>
              <a:t>A major stumbling block is “pastors who perceive ABP  as something that undermines their pastoral role” ¨Turfism</a:t>
            </a:r>
          </a:p>
          <a:p>
            <a:endParaRPr lang="en-029" sz="2800" dirty="0">
              <a:latin typeface="Calibri" panose="020F0502020204030204" pitchFamily="34" charset="0"/>
              <a:cs typeface="Calibri" panose="020F0502020204030204" pitchFamily="34" charset="0"/>
            </a:endParaRPr>
          </a:p>
          <a:p>
            <a:r>
              <a:rPr lang="en-029" sz="2800" dirty="0">
                <a:latin typeface="Calibri" panose="020F0502020204030204" pitchFamily="34" charset="0"/>
                <a:cs typeface="Calibri" panose="020F0502020204030204" pitchFamily="34" charset="0"/>
              </a:rPr>
              <a:t> Unwillingness to re-integrate some already existing bible initiatives/movement/plans into diocesan ABP initiatives</a:t>
            </a:r>
          </a:p>
          <a:p>
            <a:endParaRPr lang="en-029" sz="2800" dirty="0">
              <a:latin typeface="Calibri" panose="020F0502020204030204" pitchFamily="34" charset="0"/>
              <a:cs typeface="Calibri" panose="020F0502020204030204" pitchFamily="34" charset="0"/>
            </a:endParaRPr>
          </a:p>
          <a:p>
            <a:r>
              <a:rPr lang="en-029" sz="2800" dirty="0">
                <a:latin typeface="Calibri" panose="020F0502020204030204" pitchFamily="34" charset="0"/>
                <a:cs typeface="Calibri" panose="020F0502020204030204" pitchFamily="34" charset="0"/>
              </a:rPr>
              <a:t> The biggest challenge is to make things happen, to arouse    the desire to study the Bible.</a:t>
            </a:r>
            <a:endParaRPr lang="en-GB" sz="2800" dirty="0">
              <a:latin typeface="Calibri" panose="020F0502020204030204" pitchFamily="34" charset="0"/>
              <a:cs typeface="Calibri" panose="020F0502020204030204" pitchFamily="34" charset="0"/>
            </a:endParaRPr>
          </a:p>
          <a:p>
            <a:pPr algn="ctr">
              <a:buNone/>
            </a:pPr>
            <a:endParaRPr lang="en-TT" sz="2800" b="1" dirty="0">
              <a:solidFill>
                <a:srgbClr val="002060"/>
              </a:solidFill>
              <a:latin typeface="Calibri" panose="020F0502020204030204" pitchFamily="34" charset="0"/>
            </a:endParaRPr>
          </a:p>
        </p:txBody>
      </p:sp>
      <p:sp>
        <p:nvSpPr>
          <p:cNvPr id="3" name="Title 2"/>
          <p:cNvSpPr>
            <a:spLocks noGrp="1"/>
          </p:cNvSpPr>
          <p:nvPr>
            <p:ph type="title"/>
          </p:nvPr>
        </p:nvSpPr>
        <p:spPr>
          <a:xfrm>
            <a:off x="0" y="0"/>
            <a:ext cx="9144000" cy="692696"/>
          </a:xfrm>
          <a:blipFill>
            <a:blip r:embed="rId2" cstate="print">
              <a:extLst>
                <a:ext uri="{28A0092B-C50C-407E-A947-70E740481C1C}">
                  <a14:useLocalDpi xmlns:a14="http://schemas.microsoft.com/office/drawing/2010/main"/>
                </a:ext>
              </a:extLst>
            </a:blip>
            <a:tile tx="0" ty="0" sx="100000" sy="100000" flip="none" algn="tl"/>
          </a:blipFill>
          <a:ln w="76200">
            <a:solidFill>
              <a:srgbClr val="3333FF"/>
            </a:solidFill>
          </a:ln>
        </p:spPr>
        <p:style>
          <a:lnRef idx="1">
            <a:schemeClr val="accent1"/>
          </a:lnRef>
          <a:fillRef idx="2">
            <a:schemeClr val="accent1"/>
          </a:fillRef>
          <a:effectRef idx="1">
            <a:schemeClr val="accent1"/>
          </a:effectRef>
          <a:fontRef idx="minor">
            <a:schemeClr val="dk1"/>
          </a:fontRef>
        </p:style>
        <p:txBody>
          <a:bodyPr>
            <a:normAutofit/>
          </a:bodyPr>
          <a:lstStyle/>
          <a:p>
            <a:pPr algn="ctr"/>
            <a:r>
              <a:rPr lang="en-GB" dirty="0">
                <a:effectLst/>
                <a:latin typeface="Comic Sans MS" pitchFamily="66" charset="0"/>
              </a:rPr>
              <a:t>MAIN CHALLENGES</a:t>
            </a:r>
            <a:endParaRPr lang="en-TT" dirty="0">
              <a:effectLst/>
              <a:latin typeface="Comic Sans MS" pitchFamily="66" charset="0"/>
            </a:endParaRPr>
          </a:p>
        </p:txBody>
      </p:sp>
    </p:spTree>
    <p:extLst>
      <p:ext uri="{BB962C8B-B14F-4D97-AF65-F5344CB8AC3E}">
        <p14:creationId xmlns:p14="http://schemas.microsoft.com/office/powerpoint/2010/main" val="3441339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down)">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wipe(down)">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a:grpSpLocks/>
          </p:cNvGrpSpPr>
          <p:nvPr/>
        </p:nvGrpSpPr>
        <p:grpSpPr bwMode="auto">
          <a:xfrm>
            <a:off x="143632" y="404664"/>
            <a:ext cx="8424936" cy="6336703"/>
            <a:chOff x="1646" y="1889"/>
            <a:chExt cx="6480" cy="5104"/>
          </a:xfrm>
        </p:grpSpPr>
        <p:pic>
          <p:nvPicPr>
            <p:cNvPr id="37904" name="Picture 9" descr="http://www.zonalibre.org/blog/mitribuurbana/archives/arbol.gif"/>
            <p:cNvPicPr>
              <a:picLocks noChangeAspect="1" noChangeArrowheads="1"/>
            </p:cNvPicPr>
            <p:nvPr/>
          </p:nvPicPr>
          <p:blipFill>
            <a:blip r:embed="rId2" r:link="rId3" cstate="print">
              <a:extLst>
                <a:ext uri="{28A0092B-C50C-407E-A947-70E740481C1C}">
                  <a14:useLocalDpi xmlns:a14="http://schemas.microsoft.com/office/drawing/2010/main"/>
                </a:ext>
              </a:extLst>
            </a:blip>
            <a:srcRect/>
            <a:stretch>
              <a:fillRect/>
            </a:stretch>
          </p:blipFill>
          <p:spPr bwMode="auto">
            <a:xfrm>
              <a:off x="1646" y="1889"/>
              <a:ext cx="6480" cy="5104"/>
            </a:xfrm>
            <a:prstGeom prst="rect">
              <a:avLst/>
            </a:prstGeom>
            <a:noFill/>
            <a:ln w="19050">
              <a:solidFill>
                <a:srgbClr val="00B050"/>
              </a:solidFill>
              <a:miter lim="800000"/>
              <a:headEnd/>
              <a:tailEnd/>
            </a:ln>
          </p:spPr>
        </p:pic>
        <p:sp>
          <p:nvSpPr>
            <p:cNvPr id="7" name="AutoShape 11"/>
            <p:cNvSpPr>
              <a:spLocks noChangeArrowheads="1"/>
            </p:cNvSpPr>
            <p:nvPr/>
          </p:nvSpPr>
          <p:spPr bwMode="auto">
            <a:xfrm>
              <a:off x="4821" y="5224"/>
              <a:ext cx="562" cy="1177"/>
            </a:xfrm>
            <a:prstGeom prst="upArrowCallout">
              <a:avLst>
                <a:gd name="adj1" fmla="val 32300"/>
                <a:gd name="adj2" fmla="val 44913"/>
                <a:gd name="adj3" fmla="val 45833"/>
                <a:gd name="adj4" fmla="val 66667"/>
              </a:avLst>
            </a:prstGeom>
            <a:solidFill>
              <a:schemeClr val="accent6">
                <a:lumMod val="75000"/>
              </a:schemeClr>
            </a:solidFill>
            <a:ln w="19050">
              <a:solidFill>
                <a:srgbClr val="00B050"/>
              </a:solidFill>
              <a:miter lim="800000"/>
              <a:headEnd/>
              <a:tailEnd/>
            </a:ln>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0" i="0" u="none" strike="noStrike" kern="0" cap="none" spc="0" normalizeH="0" baseline="0" noProof="0" dirty="0">
                  <a:ln>
                    <a:noFill/>
                  </a:ln>
                  <a:solidFill>
                    <a:schemeClr val="bg2">
                      <a:lumMod val="60000"/>
                      <a:lumOff val="40000"/>
                    </a:schemeClr>
                  </a:solidFill>
                  <a:effectLst/>
                  <a:uLnTx/>
                  <a:uFillTx/>
                  <a:latin typeface="Segoe Media Center Semibold" pitchFamily="34" charset="0"/>
                  <a:cs typeface="Arial" charset="0"/>
                </a:rPr>
                <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0" i="0" u="none" strike="noStrike" kern="0" cap="none" spc="0" normalizeH="0" baseline="0" noProof="0" dirty="0">
                  <a:ln>
                    <a:noFill/>
                  </a:ln>
                  <a:solidFill>
                    <a:schemeClr val="bg2">
                      <a:lumMod val="60000"/>
                      <a:lumOff val="40000"/>
                    </a:schemeClr>
                  </a:solidFill>
                  <a:effectLst/>
                  <a:uLnTx/>
                  <a:uFillTx/>
                  <a:latin typeface="Segoe Media Center Semibold" pitchFamily="34" charset="0"/>
                  <a:cs typeface="Arial" charset="0"/>
                </a:rPr>
                <a:t>B</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0" i="0" u="none" strike="noStrike" kern="0" cap="none" spc="0" normalizeH="0" baseline="0" noProof="0" dirty="0">
                  <a:ln>
                    <a:noFill/>
                  </a:ln>
                  <a:solidFill>
                    <a:schemeClr val="bg2">
                      <a:lumMod val="60000"/>
                      <a:lumOff val="40000"/>
                    </a:schemeClr>
                  </a:solidFill>
                  <a:effectLst/>
                  <a:uLnTx/>
                  <a:uFillTx/>
                  <a:latin typeface="Segoe Media Center Semibold" pitchFamily="34" charset="0"/>
                  <a:cs typeface="Arial" charset="0"/>
                </a:rPr>
                <a:t>P</a:t>
              </a:r>
              <a:endParaRPr kumimoji="0" lang="en-TT" sz="1800" b="0" i="0" u="none" strike="noStrike" kern="0" cap="none" spc="0" normalizeH="0" baseline="0" noProof="0" dirty="0">
                <a:ln>
                  <a:noFill/>
                </a:ln>
                <a:solidFill>
                  <a:schemeClr val="bg2">
                    <a:lumMod val="60000"/>
                    <a:lumOff val="40000"/>
                  </a:schemeClr>
                </a:solidFill>
                <a:effectLst/>
                <a:uLnTx/>
                <a:uFillTx/>
                <a:latin typeface="Arial" charset="0"/>
                <a:cs typeface="Arial" charset="0"/>
              </a:endParaRPr>
            </a:p>
          </p:txBody>
        </p:sp>
        <p:sp>
          <p:nvSpPr>
            <p:cNvPr id="8" name="AutoShape 12"/>
            <p:cNvSpPr>
              <a:spLocks noChangeArrowheads="1"/>
            </p:cNvSpPr>
            <p:nvPr/>
          </p:nvSpPr>
          <p:spPr bwMode="auto">
            <a:xfrm rot="18662939">
              <a:off x="4398" y="4351"/>
              <a:ext cx="387" cy="888"/>
            </a:xfrm>
            <a:prstGeom prst="upArrowCallout">
              <a:avLst>
                <a:gd name="adj1" fmla="val 36167"/>
                <a:gd name="adj2" fmla="val 50000"/>
                <a:gd name="adj3" fmla="val 35805"/>
                <a:gd name="adj4" fmla="val 66667"/>
              </a:avLst>
            </a:prstGeom>
            <a:solidFill>
              <a:schemeClr val="accent6">
                <a:lumMod val="75000"/>
              </a:schemeClr>
            </a:solidFill>
            <a:ln w="19050">
              <a:solidFill>
                <a:srgbClr val="00B050"/>
              </a:solidFill>
              <a:miter lim="800000"/>
              <a:headEnd/>
              <a:tailEnd/>
            </a:ln>
          </p:spPr>
          <p:txBody>
            <a:bodyPr vert="vert"/>
            <a:lstStyle/>
            <a:p>
              <a:pPr marL="0" marR="0" lvl="0" indent="0" defTabSz="914400" eaLnBrk="1" fontAlgn="auto" latinLnBrk="0" hangingPunct="1">
                <a:lnSpc>
                  <a:spcPct val="100000"/>
                </a:lnSpc>
                <a:spcBef>
                  <a:spcPts val="0"/>
                </a:spcBef>
                <a:spcAft>
                  <a:spcPts val="0"/>
                </a:spcAft>
                <a:buClrTx/>
                <a:buSzTx/>
                <a:buFontTx/>
                <a:buNone/>
                <a:tabLst/>
                <a:defRPr/>
              </a:pPr>
              <a:r>
                <a:rPr kumimoji="0" lang="en-TT" sz="2400" b="0" i="0" u="none" strike="noStrike" kern="0" cap="none" spc="0" normalizeH="0" baseline="0" noProof="0" dirty="0">
                  <a:ln>
                    <a:noFill/>
                  </a:ln>
                  <a:solidFill>
                    <a:schemeClr val="bg2">
                      <a:lumMod val="60000"/>
                      <a:lumOff val="40000"/>
                    </a:schemeClr>
                  </a:solidFill>
                  <a:effectLst/>
                  <a:uLnTx/>
                  <a:uFillTx/>
                  <a:latin typeface="Segoe Media Center Semibold" pitchFamily="34" charset="0"/>
                  <a:cs typeface="Arial" charset="0"/>
                </a:rPr>
                <a:t>ABP</a:t>
              </a:r>
              <a:endParaRPr kumimoji="0" lang="en-TT" sz="2400" b="0" i="0" u="none" strike="noStrike" kern="0" cap="none" spc="0" normalizeH="0" baseline="0" noProof="0" dirty="0">
                <a:ln>
                  <a:noFill/>
                </a:ln>
                <a:solidFill>
                  <a:schemeClr val="bg2">
                    <a:lumMod val="60000"/>
                    <a:lumOff val="40000"/>
                  </a:schemeClr>
                </a:solidFill>
                <a:effectLst/>
                <a:uLnTx/>
                <a:uFillTx/>
                <a:latin typeface="Arial" charset="0"/>
                <a:cs typeface="Arial" charset="0"/>
              </a:endParaRPr>
            </a:p>
          </p:txBody>
        </p:sp>
        <p:sp>
          <p:nvSpPr>
            <p:cNvPr id="9" name="AutoShape 13"/>
            <p:cNvSpPr>
              <a:spLocks noChangeArrowheads="1"/>
            </p:cNvSpPr>
            <p:nvPr/>
          </p:nvSpPr>
          <p:spPr bwMode="auto">
            <a:xfrm rot="1842828">
              <a:off x="5400" y="4359"/>
              <a:ext cx="389" cy="774"/>
            </a:xfrm>
            <a:prstGeom prst="upArrowCallout">
              <a:avLst>
                <a:gd name="adj1" fmla="val 39728"/>
                <a:gd name="adj2" fmla="val 50000"/>
                <a:gd name="adj3" fmla="val 35805"/>
                <a:gd name="adj4" fmla="val 66667"/>
              </a:avLst>
            </a:prstGeom>
            <a:solidFill>
              <a:schemeClr val="accent6">
                <a:lumMod val="75000"/>
              </a:schemeClr>
            </a:solidFill>
            <a:ln w="19050">
              <a:solidFill>
                <a:srgbClr val="00B050"/>
              </a:solidFill>
              <a:miter lim="800000"/>
              <a:headEnd/>
              <a:tailEnd/>
            </a:ln>
          </p:spPr>
          <p:txBody>
            <a:bodyPr vert="vert270"/>
            <a:lstStyle/>
            <a:p>
              <a:pPr marL="0" marR="0" lvl="0" indent="0" defTabSz="914400" eaLnBrk="1" fontAlgn="auto" latinLnBrk="0" hangingPunct="1">
                <a:lnSpc>
                  <a:spcPct val="100000"/>
                </a:lnSpc>
                <a:spcBef>
                  <a:spcPts val="0"/>
                </a:spcBef>
                <a:spcAft>
                  <a:spcPts val="0"/>
                </a:spcAft>
                <a:buClrTx/>
                <a:buSzTx/>
                <a:buFontTx/>
                <a:buNone/>
                <a:tabLst/>
                <a:defRPr/>
              </a:pPr>
              <a:r>
                <a:rPr kumimoji="0" lang="en-TT" sz="2000" b="0" i="0" u="none" strike="noStrike" kern="0" cap="none" spc="0" normalizeH="0" baseline="0" noProof="0" dirty="0">
                  <a:ln>
                    <a:noFill/>
                  </a:ln>
                  <a:solidFill>
                    <a:schemeClr val="bg2">
                      <a:lumMod val="60000"/>
                      <a:lumOff val="40000"/>
                    </a:schemeClr>
                  </a:solidFill>
                  <a:effectLst/>
                  <a:uLnTx/>
                  <a:uFillTx/>
                  <a:latin typeface="Segoe Media Center Semibold" pitchFamily="34" charset="0"/>
                  <a:cs typeface="Arial" charset="0"/>
                </a:rPr>
                <a:t>ABP</a:t>
              </a:r>
              <a:endParaRPr kumimoji="0" lang="en-TT" sz="2000" b="0" i="0" u="none" strike="noStrike" kern="0" cap="none" spc="0" normalizeH="0" baseline="0" noProof="0" dirty="0">
                <a:ln>
                  <a:noFill/>
                </a:ln>
                <a:solidFill>
                  <a:schemeClr val="bg2">
                    <a:lumMod val="60000"/>
                    <a:lumOff val="40000"/>
                  </a:schemeClr>
                </a:solidFill>
                <a:effectLst/>
                <a:uLnTx/>
                <a:uFillTx/>
                <a:latin typeface="Arial" charset="0"/>
                <a:cs typeface="Arial" charset="0"/>
              </a:endParaRPr>
            </a:p>
          </p:txBody>
        </p:sp>
      </p:grpSp>
      <p:sp>
        <p:nvSpPr>
          <p:cNvPr id="10" name="9 Elipse"/>
          <p:cNvSpPr/>
          <p:nvPr/>
        </p:nvSpPr>
        <p:spPr>
          <a:xfrm>
            <a:off x="1187450" y="2349500"/>
            <a:ext cx="2016398" cy="64745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Priesthood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Pastoral</a:t>
            </a:r>
          </a:p>
        </p:txBody>
      </p:sp>
      <p:sp>
        <p:nvSpPr>
          <p:cNvPr id="11" name="10 Elipse"/>
          <p:cNvSpPr/>
          <p:nvPr/>
        </p:nvSpPr>
        <p:spPr>
          <a:xfrm>
            <a:off x="2843808" y="908720"/>
            <a:ext cx="1428750" cy="5715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Family</a:t>
            </a:r>
          </a:p>
        </p:txBody>
      </p:sp>
      <p:sp>
        <p:nvSpPr>
          <p:cNvPr id="12" name="11 Elipse"/>
          <p:cNvSpPr/>
          <p:nvPr/>
        </p:nvSpPr>
        <p:spPr>
          <a:xfrm>
            <a:off x="4356100" y="908050"/>
            <a:ext cx="1584052" cy="5715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Social Pastoral</a:t>
            </a:r>
          </a:p>
        </p:txBody>
      </p:sp>
      <p:sp>
        <p:nvSpPr>
          <p:cNvPr id="13" name="12 Elipse"/>
          <p:cNvSpPr/>
          <p:nvPr/>
        </p:nvSpPr>
        <p:spPr>
          <a:xfrm>
            <a:off x="5219700" y="1484784"/>
            <a:ext cx="1800572" cy="64405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Missions</a:t>
            </a:r>
          </a:p>
        </p:txBody>
      </p:sp>
      <p:sp>
        <p:nvSpPr>
          <p:cNvPr id="14" name="13 Elipse"/>
          <p:cNvSpPr/>
          <p:nvPr/>
        </p:nvSpPr>
        <p:spPr>
          <a:xfrm>
            <a:off x="6876256" y="1772816"/>
            <a:ext cx="1428750" cy="5715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Youth</a:t>
            </a:r>
          </a:p>
        </p:txBody>
      </p:sp>
      <p:sp>
        <p:nvSpPr>
          <p:cNvPr id="15" name="14 Elipse"/>
          <p:cNvSpPr/>
          <p:nvPr/>
        </p:nvSpPr>
        <p:spPr>
          <a:xfrm>
            <a:off x="4716016" y="2276873"/>
            <a:ext cx="1716534" cy="648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Vocations</a:t>
            </a:r>
          </a:p>
        </p:txBody>
      </p:sp>
      <p:sp>
        <p:nvSpPr>
          <p:cNvPr id="16" name="15 Elipse"/>
          <p:cNvSpPr/>
          <p:nvPr/>
        </p:nvSpPr>
        <p:spPr>
          <a:xfrm>
            <a:off x="6444208" y="2565400"/>
            <a:ext cx="1572667" cy="5715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Religious</a:t>
            </a:r>
          </a:p>
        </p:txBody>
      </p:sp>
      <p:sp>
        <p:nvSpPr>
          <p:cNvPr id="17" name="16 Elipse"/>
          <p:cNvSpPr/>
          <p:nvPr/>
        </p:nvSpPr>
        <p:spPr>
          <a:xfrm>
            <a:off x="5724128" y="3140968"/>
            <a:ext cx="1728192" cy="648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Catechist</a:t>
            </a:r>
          </a:p>
        </p:txBody>
      </p:sp>
      <p:sp>
        <p:nvSpPr>
          <p:cNvPr id="18" name="17 Elipse"/>
          <p:cNvSpPr/>
          <p:nvPr/>
        </p:nvSpPr>
        <p:spPr>
          <a:xfrm>
            <a:off x="2051720" y="2996952"/>
            <a:ext cx="1872208" cy="5760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Permanent Diaconate</a:t>
            </a:r>
          </a:p>
        </p:txBody>
      </p:sp>
      <p:sp>
        <p:nvSpPr>
          <p:cNvPr id="19" name="18 Elipse"/>
          <p:cNvSpPr/>
          <p:nvPr/>
        </p:nvSpPr>
        <p:spPr>
          <a:xfrm>
            <a:off x="1835696" y="1772816"/>
            <a:ext cx="1788790" cy="5760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Education</a:t>
            </a:r>
          </a:p>
        </p:txBody>
      </p:sp>
      <p:sp>
        <p:nvSpPr>
          <p:cNvPr id="20" name="19 Elipse"/>
          <p:cNvSpPr/>
          <p:nvPr/>
        </p:nvSpPr>
        <p:spPr>
          <a:xfrm>
            <a:off x="1187624" y="1124745"/>
            <a:ext cx="1800200" cy="648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Seminaries</a:t>
            </a:r>
          </a:p>
        </p:txBody>
      </p:sp>
      <p:sp>
        <p:nvSpPr>
          <p:cNvPr id="21" name="20 Elipse"/>
          <p:cNvSpPr/>
          <p:nvPr/>
        </p:nvSpPr>
        <p:spPr>
          <a:xfrm>
            <a:off x="3275856" y="2492896"/>
            <a:ext cx="1428750" cy="5715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Liturgy</a:t>
            </a:r>
          </a:p>
        </p:txBody>
      </p:sp>
      <p:sp>
        <p:nvSpPr>
          <p:cNvPr id="22" name="21 Elipse"/>
          <p:cNvSpPr/>
          <p:nvPr/>
        </p:nvSpPr>
        <p:spPr>
          <a:xfrm>
            <a:off x="3635896" y="1556793"/>
            <a:ext cx="1656184" cy="6480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TT" sz="1800" b="1" i="0" u="none" strike="noStrike" kern="0" cap="none" spc="0" normalizeH="0" baseline="0" noProof="0" dirty="0">
                <a:ln>
                  <a:noFill/>
                </a:ln>
                <a:solidFill>
                  <a:schemeClr val="bg2">
                    <a:lumMod val="60000"/>
                    <a:lumOff val="40000"/>
                  </a:schemeClr>
                </a:solidFill>
                <a:effectLst/>
                <a:uLnTx/>
                <a:uFillTx/>
                <a:latin typeface="Calibri" pitchFamily="34" charset="0"/>
                <a:cs typeface="Calibri" pitchFamily="34" charset="0"/>
              </a:rPr>
              <a:t>Childhood</a:t>
            </a:r>
          </a:p>
        </p:txBody>
      </p:sp>
    </p:spTree>
    <p:extLst>
      <p:ext uri="{BB962C8B-B14F-4D97-AF65-F5344CB8AC3E}">
        <p14:creationId xmlns:p14="http://schemas.microsoft.com/office/powerpoint/2010/main" val="40683638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67544" y="5013176"/>
            <a:ext cx="8458200" cy="432048"/>
          </a:xfrm>
        </p:spPr>
        <p:txBody>
          <a:bodyPr>
            <a:normAutofit fontScale="90000"/>
          </a:bodyPr>
          <a:lstStyle/>
          <a:p>
            <a:r>
              <a:rPr lang="en-029" dirty="0">
                <a:solidFill>
                  <a:srgbClr val="FF0000"/>
                </a:solidFill>
                <a:latin typeface="Comic Sans MS" panose="030F0702030302020204" pitchFamily="66" charset="0"/>
              </a:rPr>
              <a:t>.</a:t>
            </a:r>
          </a:p>
        </p:txBody>
      </p:sp>
      <p:sp>
        <p:nvSpPr>
          <p:cNvPr id="4" name="Text Placeholder 3"/>
          <p:cNvSpPr>
            <a:spLocks noGrp="1"/>
          </p:cNvSpPr>
          <p:nvPr>
            <p:ph type="subTitle" idx="1"/>
          </p:nvPr>
        </p:nvSpPr>
        <p:spPr>
          <a:xfrm>
            <a:off x="395536" y="1124744"/>
            <a:ext cx="8530208" cy="5616624"/>
          </a:xfrm>
        </p:spPr>
        <p:txBody>
          <a:bodyPr/>
          <a:lstStyle/>
          <a:p>
            <a:endParaRPr lang="en-029" dirty="0"/>
          </a:p>
          <a:p>
            <a:endParaRPr lang="en-029" dirty="0"/>
          </a:p>
          <a:p>
            <a:pPr algn="ctr"/>
            <a:r>
              <a:rPr lang="en-029" sz="3600" b="1" dirty="0">
                <a:solidFill>
                  <a:srgbClr val="FF0000"/>
                </a:solidFill>
                <a:latin typeface="Comic Sans MS" panose="030F0702030302020204" pitchFamily="66" charset="0"/>
              </a:rPr>
              <a:t>THE SEED IS THE WORD OF GOD </a:t>
            </a:r>
          </a:p>
          <a:p>
            <a:pPr algn="ctr"/>
            <a:r>
              <a:rPr lang="en-029" sz="3200" b="1" dirty="0">
                <a:solidFill>
                  <a:srgbClr val="FF0000"/>
                </a:solidFill>
                <a:latin typeface="Comic Sans MS" panose="030F0702030302020204" pitchFamily="66" charset="0"/>
              </a:rPr>
              <a:t>Lk 8:11</a:t>
            </a:r>
          </a:p>
          <a:p>
            <a:pPr algn="ctr"/>
            <a:endParaRPr lang="en-029" sz="3200" b="1" dirty="0">
              <a:solidFill>
                <a:srgbClr val="FF0000"/>
              </a:solidFill>
              <a:latin typeface="Comic Sans MS" panose="030F0702030302020204" pitchFamily="66" charset="0"/>
            </a:endParaRPr>
          </a:p>
          <a:p>
            <a:pPr algn="ctr"/>
            <a:endParaRPr lang="en-029" sz="3200" b="1" dirty="0">
              <a:solidFill>
                <a:srgbClr val="FF0000"/>
              </a:solidFill>
              <a:latin typeface="Comic Sans MS" panose="030F0702030302020204" pitchFamily="66" charset="0"/>
            </a:endParaRPr>
          </a:p>
          <a:p>
            <a:pPr algn="ctr"/>
            <a:r>
              <a:rPr lang="en-029" sz="3600" b="1" dirty="0">
                <a:solidFill>
                  <a:srgbClr val="FF0000"/>
                </a:solidFill>
                <a:latin typeface="Comic Sans MS" panose="030F0702030302020204" pitchFamily="66" charset="0"/>
              </a:rPr>
              <a:t>GO, THEREFORE, </a:t>
            </a:r>
          </a:p>
          <a:p>
            <a:pPr algn="ctr"/>
            <a:r>
              <a:rPr lang="en-029" sz="3600" b="1" dirty="0">
                <a:solidFill>
                  <a:srgbClr val="FF0000"/>
                </a:solidFill>
                <a:latin typeface="Comic Sans MS" panose="030F0702030302020204" pitchFamily="66" charset="0"/>
              </a:rPr>
              <a:t>MAKE DISCIPLES OF ALL NATIONS </a:t>
            </a:r>
            <a:r>
              <a:rPr lang="en-029" dirty="0"/>
              <a:t>  </a:t>
            </a:r>
          </a:p>
          <a:p>
            <a:pPr algn="ctr"/>
            <a:r>
              <a:rPr lang="en-029" sz="3200" b="1" dirty="0">
                <a:solidFill>
                  <a:srgbClr val="FF0000"/>
                </a:solidFill>
                <a:latin typeface="Comic Sans MS" panose="030F0702030302020204" pitchFamily="66" charset="0"/>
              </a:rPr>
              <a:t>Mt:28:19</a:t>
            </a:r>
          </a:p>
          <a:p>
            <a:r>
              <a:rPr lang="en-029" dirty="0"/>
              <a:t> </a:t>
            </a:r>
          </a:p>
        </p:txBody>
      </p:sp>
    </p:spTree>
    <p:extLst>
      <p:ext uri="{BB962C8B-B14F-4D97-AF65-F5344CB8AC3E}">
        <p14:creationId xmlns:p14="http://schemas.microsoft.com/office/powerpoint/2010/main" val="225254572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Viajes">
  <a:themeElements>
    <a:clrScheme name="Viajes">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Viajes">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Viajes">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Viajes">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Trek</Template>
  <TotalTime>6105</TotalTime>
  <Words>1811</Words>
  <Application>Microsoft Office PowerPoint</Application>
  <PresentationFormat>On-screen Show (4:3)</PresentationFormat>
  <Paragraphs>316</Paragraphs>
  <Slides>43</Slides>
  <Notes>4</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43</vt:i4>
      </vt:variant>
    </vt:vector>
  </HeadingPairs>
  <TitlesOfParts>
    <vt:vector size="56" baseType="lpstr">
      <vt:lpstr>Arial Unicode MS</vt:lpstr>
      <vt:lpstr>Arial</vt:lpstr>
      <vt:lpstr>Arial Narrow</vt:lpstr>
      <vt:lpstr>Calibri</vt:lpstr>
      <vt:lpstr>Comic Sans MS</vt:lpstr>
      <vt:lpstr>Constantia</vt:lpstr>
      <vt:lpstr>Franklin Gothic Book</vt:lpstr>
      <vt:lpstr>Franklin Gothic Medium</vt:lpstr>
      <vt:lpstr>Segoe Media Center Semibold</vt:lpstr>
      <vt:lpstr>Wingdings</vt:lpstr>
      <vt:lpstr>Wingdings 2</vt:lpstr>
      <vt:lpstr>Viajes</vt:lpstr>
      <vt:lpstr>Flow</vt:lpstr>
      <vt:lpstr>PowerPoint Presentation</vt:lpstr>
      <vt:lpstr>PowerPoint Presentation</vt:lpstr>
      <vt:lpstr>OVERVIEW</vt:lpstr>
      <vt:lpstr>OVERVIEW</vt:lpstr>
      <vt:lpstr>OVERVIEW</vt:lpstr>
      <vt:lpstr>OVERVIEW</vt:lpstr>
      <vt:lpstr>OVERVIEW CBF, FEBIC lac</vt:lpstr>
      <vt:lpstr>OVERVIEW CBF-FEBIC LAC ZONES</vt:lpstr>
      <vt:lpstr>PowerPoint Presentation</vt:lpstr>
      <vt:lpstr>Aparecida  celam 2007</vt:lpstr>
      <vt:lpstr>Aparecida  celam 2007</vt:lpstr>
      <vt:lpstr>Aparecida  celam 2007</vt:lpstr>
      <vt:lpstr>PowerPoint Presentation</vt:lpstr>
      <vt:lpstr>PowerPoint Presentation</vt:lpstr>
      <vt:lpstr>II ABP Encounter 12-14 Aug,2016 Quito</vt:lpstr>
      <vt:lpstr>The major achievement since Nemi:  the priority of ABP for the entire continent </vt:lpstr>
      <vt:lpstr>Enthroning the bible - Quito</vt:lpstr>
      <vt:lpstr>Lectio divina - The Good Samaritan </vt:lpstr>
      <vt:lpstr>ABP Orientations for LAC</vt:lpstr>
      <vt:lpstr>84 Participants  26 priests; 18 lay women; 15 archbishops and bishops; 11 religious sisters, 9 laymen; 4 permanent deacons; &amp; 1 religious brother</vt:lpstr>
      <vt:lpstr>ABP guidelines for Latin America and the Caribbean</vt:lpstr>
      <vt:lpstr>Message II ABP Encounter Quito</vt:lpstr>
      <vt:lpstr>Message II ABP Encounter Quito</vt:lpstr>
      <vt:lpstr>Message II ABP Encounter Quito</vt:lpstr>
      <vt:lpstr>Message II ABP Encounter Quito</vt:lpstr>
      <vt:lpstr>Eucharist at don Bosco Quito</vt:lpstr>
      <vt:lpstr>.</vt:lpstr>
      <vt:lpstr>ABP ROADMAP 2016-2019</vt:lpstr>
      <vt:lpstr>ABP ROADMAP 2016-2019</vt:lpstr>
      <vt:lpstr>ABP ROADMAP 2016-2019</vt:lpstr>
      <vt:lpstr>ABP ROADMAP 2016-2019</vt:lpstr>
      <vt:lpstr>ABP ROADMAP 2016-2019</vt:lpstr>
      <vt:lpstr>ABP ROADMAP 2016-2019</vt:lpstr>
      <vt:lpstr>ABP ROADMAP 2016-2019</vt:lpstr>
      <vt:lpstr>ABP ROADMAP 2016-2019</vt:lpstr>
      <vt:lpstr>MYSTIQUE PASSION FOR THE Word of God</vt:lpstr>
      <vt:lpstr>Other Major achievements since Nemi</vt:lpstr>
      <vt:lpstr>Other Major achievements since Nemi</vt:lpstr>
      <vt:lpstr>Paraguay, Ciudad del Este:  III  DIOCESAN Encounter OF 1,200 BIBLE STUDENTS  2 OCT. 2016</vt:lpstr>
      <vt:lpstr>A few PROPOSED activities at regional, zone levels 2017</vt:lpstr>
      <vt:lpstr>MAIN CHALLENGES</vt:lpstr>
      <vt:lpstr>PowerPoint Presentation</vt:lpstr>
      <vt:lps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Amanda</dc:creator>
  <cp:lastModifiedBy>Diaz James</cp:lastModifiedBy>
  <cp:revision>567</cp:revision>
  <dcterms:created xsi:type="dcterms:W3CDTF">2008-05-15T18:05:58Z</dcterms:created>
  <dcterms:modified xsi:type="dcterms:W3CDTF">2017-02-03T23:18:28Z</dcterms:modified>
</cp:coreProperties>
</file>